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upyterhub/jupyter-rsession-proxy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kcd.com/1205/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rebralMastication/Presentations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Empathy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Action: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JD</a:t>
            </a:r>
            <a:r>
              <a:rPr/>
              <a:t> </a:t>
            </a:r>
            <a:r>
              <a:rPr/>
              <a:t>Long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Corporations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Silos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Art by Allison Horst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Art by Allison Horst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Friction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Transaction Costs</a:t>
            </a:r>
          </a:p>
          <a:p>
            <a:pPr lvl="1"/>
            <a:r>
              <a:rPr/>
              <a:t>Gumption Traps</a:t>
            </a:r>
          </a:p>
          <a:p>
            <a:pPr lvl="1"/>
            <a:r>
              <a:rPr/>
              <a:t>Yak Shaving</a:t>
            </a:r>
          </a:p>
          <a:p>
            <a:pPr lvl="1"/>
            <a:r>
              <a:rPr/>
              <a:t>Round Tuit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Jupyter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Shout out to </a:t>
            </a:r>
            <a:r>
              <a:rPr>
                <a:hlinkClick r:id="rId2"/>
              </a:rPr>
              <a:t>jupyter-rsession-proxy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https://xkcd.com/1205/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(Wrong)</a:t>
            </a:r>
            <a:r>
              <a:rPr/>
              <a:t> </a:t>
            </a:r>
            <a:r>
              <a:rPr/>
              <a:t>Assumptions: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time is of equal value and is interchangeable</a:t>
            </a:r>
          </a:p>
          <a:p>
            <a:pPr lvl="1"/>
            <a:r>
              <a:rPr/>
              <a:t>Current frequency of reporting = future freq</a:t>
            </a:r>
          </a:p>
          <a:p>
            <a:pPr lvl="1"/>
            <a:r>
              <a:rPr/>
              <a:t>All time spent doing analytics is of equal utility</a:t>
            </a:r>
          </a:p>
          <a:p>
            <a:pPr lvl="2"/>
            <a:r>
              <a:rPr/>
              <a:t>Are all tasks equal?</a:t>
            </a:r>
          </a:p>
          <a:p>
            <a:pPr lvl="1"/>
            <a:r>
              <a:rPr/>
              <a:t>Automated and manual workflows produce the same product</a:t>
            </a:r>
          </a:p>
          <a:p>
            <a:pPr lvl="2"/>
            <a:r>
              <a:rPr/>
              <a:t>errors?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 looks like you’re doing a data science!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Would you like me to format your integers as dates?!?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Allison</a:t>
            </a:r>
            <a:r>
              <a:rPr/>
              <a:t> </a:t>
            </a:r>
            <a:r>
              <a:rPr/>
              <a:t>Horst:</a:t>
            </a:r>
            <a:r>
              <a:rPr/>
              <a:t> </a:t>
            </a:r>
            <a:r>
              <a:rPr sz="1800">
                <a:latin typeface="Courier"/>
              </a:rPr>
              <a:t>@allison_horst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All drawn digitally with Procreate on iPad…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Allison</a:t>
            </a:r>
            <a:r>
              <a:rPr/>
              <a:t> </a:t>
            </a:r>
            <a:r>
              <a:rPr/>
              <a:t>Horst</a:t>
            </a:r>
            <a:r>
              <a:rPr/>
              <a:t> </a:t>
            </a:r>
            <a:r>
              <a:rPr/>
              <a:t>@allison_horst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I am sharing my personal views not the views of RenaissanceRe 
  or any of its subsidiary companies.
* Thought provoking only: The materials are provided for information 
  purposes only and are in summary form.
* This is not consulting: No representations or warranties are given. 
  If you want to use these ideas, hire a pro.
* This is not financial advice: No financial advice is being given 
  nor any recommendation to invest in any product. 
* Historical data is no assurance as to future results.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 data, code, and examples: </a:t>
            </a:r>
            <a:r>
              <a:rPr>
                <a:hlinkClick r:id="rId2"/>
              </a:rPr>
              <a:t>CerebralMastication/Presentations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fig/githu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Take Pix, Dance, Ask, Tweet </a:t>
            </a:r>
            <a:r>
              <a:rPr b="1"/>
              <a:t>@cmastication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JD’s Lema:</a:t>
            </a:r>
          </a:p>
          <a:p>
            <a:pPr lvl="0" marL="0" indent="0">
              <a:buNone/>
            </a:pPr>
            <a:r>
              <a:rPr/>
              <a:t>To migrate Excel analysts to R, help them be better at R first. Then help them use a bit of R for the painful parts. If you fail to migrate them to R you will at least have better Excel!</a:t>
            </a:r>
          </a:p>
          <a:p>
            <a:pPr lvl="0" marL="0" indent="0">
              <a:buNone/>
            </a:pPr>
            <a:r>
              <a:rPr/>
              <a:t>Fail Safe!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@cmastication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Risk…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Empathy in Action: Corporate R</dc:title>
  <dc:creator>JD Long</dc:creator>
  <cp:keywords/>
  <dcterms:created xsi:type="dcterms:W3CDTF">2019-01-17T18:20:01Z</dcterms:created>
  <dcterms:modified xsi:type="dcterms:W3CDTF">2019-01-17T18:20:01Z</dcterms:modified>
</cp:coreProperties>
</file>