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60" r:id="rId5"/>
    <p:sldId id="287" r:id="rId6"/>
    <p:sldId id="267" r:id="rId7"/>
    <p:sldId id="261" r:id="rId8"/>
    <p:sldId id="289" r:id="rId9"/>
    <p:sldId id="290" r:id="rId10"/>
    <p:sldId id="262" r:id="rId11"/>
    <p:sldId id="263" r:id="rId12"/>
    <p:sldId id="265" r:id="rId13"/>
    <p:sldId id="292" r:id="rId14"/>
    <p:sldId id="266" r:id="rId15"/>
    <p:sldId id="285" r:id="rId16"/>
    <p:sldId id="294" r:id="rId17"/>
    <p:sldId id="276" r:id="rId18"/>
    <p:sldId id="280" r:id="rId19"/>
    <p:sldId id="281" r:id="rId20"/>
    <p:sldId id="293" r:id="rId21"/>
    <p:sldId id="273" r:id="rId22"/>
    <p:sldId id="28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parajita" panose="020B0604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5829" autoAdjust="0"/>
  </p:normalViewPr>
  <p:slideViewPr>
    <p:cSldViewPr showGuides="1">
      <p:cViewPr>
        <p:scale>
          <a:sx n="100" d="100"/>
          <a:sy n="100" d="100"/>
        </p:scale>
        <p:origin x="-1038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85405" y="6480197"/>
            <a:ext cx="2267155" cy="169277"/>
          </a:xfrm>
          <a:prstGeom prst="rect">
            <a:avLst/>
          </a:prstGeom>
        </p:spPr>
        <p:txBody>
          <a:bodyPr wrap="none" tIns="0" bIns="0" anchor="b">
            <a:spAutoFit/>
          </a:bodyPr>
          <a:lstStyle/>
          <a:p>
            <a:pPr algn="r"/>
            <a:r>
              <a: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©2016 Lincoln National Corporation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43275" y="6480197"/>
            <a:ext cx="1457450" cy="169277"/>
          </a:xfrm>
          <a:prstGeom prst="rect">
            <a:avLst/>
          </a:prstGeom>
        </p:spPr>
        <p:txBody>
          <a:bodyPr wrap="none" t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[Audience Disclosure]</a:t>
            </a:r>
            <a:endParaRPr lang="en-US" sz="1100" b="1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52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8400" y="6561971"/>
            <a:ext cx="1828800" cy="143629"/>
          </a:xfrm>
          <a:prstGeom prst="rect">
            <a:avLst/>
          </a:prstGeom>
        </p:spPr>
        <p:txBody>
          <a:bodyPr wrap="square" tIns="0" bIns="0" anchor="b">
            <a:spAutoFit/>
          </a:bodyPr>
          <a:lstStyle/>
          <a:p>
            <a:pPr algn="r"/>
            <a:r>
              <a:rPr lang="en-US" sz="1400" u="non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LCN-XXXXXX-XXXXXX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Yield%20Chec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shawn-shiny-cash-flows/R/2-cash-flow-visualiz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Loved by senior management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Difficult to create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Manipulate an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Excel bar graph</a:t>
            </a:r>
          </a:p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5867400" cy="32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excel_data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like this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12 Lincoln products, 200 scenarios each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00200"/>
            <a:ext cx="1905000" cy="43392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76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5550" y="1764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Let’s have some </a:t>
            </a:r>
            <a:r>
              <a:rPr lang="en-US" dirty="0" smtClean="0">
                <a:hlinkClick r:id="rId2"/>
              </a:rPr>
              <a:t>fun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8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Analyzing portfolio book value and yield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cash </a:t>
            </a:r>
            <a:r>
              <a:rPr lang="en-US" dirty="0"/>
              <a:t>f</a:t>
            </a:r>
            <a:r>
              <a:rPr lang="en-US" dirty="0" smtClean="0"/>
              <a:t>lows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could explain further, </a:t>
            </a:r>
            <a:r>
              <a:rPr lang="en-US" dirty="0" smtClean="0">
                <a:hlinkClick r:id="rId2"/>
              </a:rPr>
              <a:t>or…</a:t>
            </a:r>
            <a:r>
              <a:rPr lang="en-US" dirty="0" smtClean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Interactive reporting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cash flow projection data (a lot of it)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Many ways to slice the data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Resulting in &gt;3 million rows for just 2 sets of projections (sorry Excel)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7141"/>
              </p:ext>
            </p:extLst>
          </p:nvPr>
        </p:nvGraphicFramePr>
        <p:xfrm>
          <a:off x="914400" y="3525520"/>
          <a:ext cx="800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Year of projection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Current process: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cash flows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New process: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 new projections to a folder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Run </a:t>
            </a:r>
            <a:r>
              <a:rPr lang="en-US" dirty="0" smtClean="0">
                <a:hlinkClick r:id="rId2"/>
              </a:rPr>
              <a:t>this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2182</TotalTime>
  <Words>733</Words>
  <Application>Microsoft Office PowerPoint</Application>
  <PresentationFormat>On-screen Show (4:3)</PresentationFormat>
  <Paragraphs>281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speed</vt:lpstr>
      <vt:lpstr>speed</vt:lpstr>
      <vt:lpstr>Why do I care so much?</vt:lpstr>
      <vt:lpstr>PowerPoint Presentation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83</cp:revision>
  <dcterms:created xsi:type="dcterms:W3CDTF">2013-12-12T22:58:12Z</dcterms:created>
  <dcterms:modified xsi:type="dcterms:W3CDTF">2017-07-27T14:29:35Z</dcterms:modified>
</cp:coreProperties>
</file>