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60" r:id="rId5"/>
    <p:sldId id="287" r:id="rId6"/>
    <p:sldId id="267" r:id="rId7"/>
    <p:sldId id="261" r:id="rId8"/>
    <p:sldId id="262" r:id="rId9"/>
    <p:sldId id="263" r:id="rId10"/>
    <p:sldId id="265" r:id="rId11"/>
    <p:sldId id="286" r:id="rId12"/>
    <p:sldId id="266" r:id="rId13"/>
    <p:sldId id="274" r:id="rId14"/>
    <p:sldId id="285" r:id="rId15"/>
    <p:sldId id="276" r:id="rId16"/>
    <p:sldId id="280" r:id="rId17"/>
    <p:sldId id="279" r:id="rId18"/>
    <p:sldId id="281" r:id="rId19"/>
    <p:sldId id="282" r:id="rId20"/>
    <p:sldId id="283" r:id="rId21"/>
    <p:sldId id="273" r:id="rId22"/>
    <p:sldId id="284" r:id="rId23"/>
  </p:sldIdLst>
  <p:sldSz cx="9144000" cy="6858000" type="screen4x3"/>
  <p:notesSz cx="6858000" cy="9144000"/>
  <p:embeddedFontLst>
    <p:embeddedFont>
      <p:font typeface="Aparajita" panose="020B0604020202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5829" autoAdjust="0"/>
  </p:normalViewPr>
  <p:slideViewPr>
    <p:cSldViewPr showGuides="1">
      <p:cViewPr>
        <p:scale>
          <a:sx n="100" d="100"/>
          <a:sy n="100" d="100"/>
        </p:scale>
        <p:origin x="-2424" y="-35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85405" y="6480197"/>
            <a:ext cx="2267155" cy="169277"/>
          </a:xfrm>
          <a:prstGeom prst="rect">
            <a:avLst/>
          </a:prstGeom>
        </p:spPr>
        <p:txBody>
          <a:bodyPr wrap="none" tIns="0" bIns="0" anchor="b">
            <a:spAutoFit/>
          </a:bodyPr>
          <a:lstStyle/>
          <a:p>
            <a:pPr algn="r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©2016 Lincoln National Corporation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43275" y="6480197"/>
            <a:ext cx="1457450" cy="169277"/>
          </a:xfrm>
          <a:prstGeom prst="rect">
            <a:avLst/>
          </a:prstGeom>
        </p:spPr>
        <p:txBody>
          <a:bodyPr wrap="none" t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[Audience Disclosure]</a:t>
            </a:r>
            <a:endParaRPr lang="en-US" sz="1100" b="1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52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1-irr-speedup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eda-fidtrad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svaughan.shinyapps.io/3-Compare-Blen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With a little more effort…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 has too many conditions for Excel’s IRR function. Goal Seek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 has too many conditions for Excel’s IRR function. Goal Seek needed.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parallel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Report</a:t>
            </a:r>
            <a:r>
              <a:rPr lang="en-US" dirty="0" smtClean="0"/>
              <a:t> generated at the end of each run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rved Down Arrow 24"/>
          <p:cNvSpPr/>
          <p:nvPr/>
        </p:nvSpPr>
        <p:spPr>
          <a:xfrm>
            <a:off x="2857499" y="2514600"/>
            <a:ext cx="1984375" cy="103912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2779712" y="4270069"/>
            <a:ext cx="1984375" cy="1039122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Tackling a problem we all have. Working with databases from Excel/VBA isn’t fun.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There just needs to be a “SQL translation”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Let’s have some fun</a:t>
            </a:r>
            <a:endParaRPr lang="en-US" dirty="0"/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marL="228600" lvl="1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14600"/>
            <a:ext cx="5236756" cy="268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marL="228600" lvl="1" indent="0">
              <a:buNone/>
            </a:pP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514600"/>
            <a:ext cx="5236756" cy="268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2247900" cy="2247900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5562600" y="2667000"/>
            <a:ext cx="3276600" cy="1463040"/>
          </a:xfrm>
          <a:prstGeom prst="mathMultiply">
            <a:avLst/>
          </a:prstGeom>
          <a:solidFill>
            <a:srgbClr val="FF0000"/>
          </a:solidFill>
          <a:ln w="0"/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4214347"/>
            <a:ext cx="22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Please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Don’t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21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8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Analyzing portfolio book value and yield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cash </a:t>
            </a:r>
            <a:r>
              <a:rPr lang="en-US" dirty="0"/>
              <a:t>f</a:t>
            </a:r>
            <a:r>
              <a:rPr lang="en-US" dirty="0" smtClean="0"/>
              <a:t>lows</a:t>
            </a:r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Predictive analytics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Predicting worst 10% of scenarios from 2000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Miscellaneous analyses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Copying / renaming 1500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Complex data manipulation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could explain further, </a:t>
            </a:r>
            <a:r>
              <a:rPr lang="en-US" dirty="0" smtClean="0">
                <a:hlinkClick r:id="rId2"/>
              </a:rPr>
              <a:t>or…</a:t>
            </a: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Very little work </a:t>
            </a:r>
            <a:r>
              <a:rPr lang="en-US" dirty="0" smtClean="0"/>
              <a:t>– Raw output from ALFA is dumped in a folder each quarter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Maintain history </a:t>
            </a:r>
            <a:r>
              <a:rPr lang="en-US" dirty="0" smtClean="0"/>
              <a:t>– Compare multiple years of projections as opposed to just two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tbc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Loved by senior management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Difficult to create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all that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appealing…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5867400" cy="32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1908</TotalTime>
  <Words>683</Words>
  <Application>Microsoft Office PowerPoint</Application>
  <PresentationFormat>On-screen Show (4:3)</PresentationFormat>
  <Paragraphs>252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Aparajita</vt:lpstr>
      <vt:lpstr>Wingdings</vt:lpstr>
      <vt:lpstr>Calibri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dashboards</vt:lpstr>
      <vt:lpstr>dashboards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MG-ALFA</vt:lpstr>
      <vt:lpstr>speed</vt:lpstr>
      <vt:lpstr>speed</vt:lpstr>
      <vt:lpstr>speed</vt:lpstr>
      <vt:lpstr>Why do I care so much?</vt:lpstr>
      <vt:lpstr>PowerPoint Presentation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67</cp:revision>
  <dcterms:created xsi:type="dcterms:W3CDTF">2013-12-12T22:58:12Z</dcterms:created>
  <dcterms:modified xsi:type="dcterms:W3CDTF">2017-07-21T15:35:25Z</dcterms:modified>
</cp:coreProperties>
</file>