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Kanit ExtraBold"/>
      <p:bold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  <p:embeddedFont>
      <p:font typeface="Archivo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KanitExtraBold-bold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regular.fntdata"/><Relationship Id="rId23" Type="http://schemas.openxmlformats.org/officeDocument/2006/relationships/font" Target="fonts/Kanit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schemas.openxmlformats.org/officeDocument/2006/relationships/font" Target="fonts/ArchivoBlack-regular.fnt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9030dd145_3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9030dd145_3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7c57abd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7c57abd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9030dd145_3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9030dd145_3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d0d45bdfc6_2_1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d0d45bdfc6_2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0d45bdfc6_2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d0d45bdfc6_2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9030dd145_3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9030dd145_3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3"/>
          <p:cNvGrpSpPr/>
          <p:nvPr/>
        </p:nvGrpSpPr>
        <p:grpSpPr>
          <a:xfrm>
            <a:off x="722975" y="375550"/>
            <a:ext cx="7697700" cy="4211700"/>
            <a:chOff x="722975" y="375550"/>
            <a:chExt cx="7697700" cy="4211700"/>
          </a:xfrm>
        </p:grpSpPr>
        <p:sp>
          <p:nvSpPr>
            <p:cNvPr id="61" name="Google Shape;61;p13"/>
            <p:cNvSpPr/>
            <p:nvPr/>
          </p:nvSpPr>
          <p:spPr>
            <a:xfrm>
              <a:off x="799175" y="451750"/>
              <a:ext cx="7621500" cy="4135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23225" y="375550"/>
              <a:ext cx="7621500" cy="4135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13"/>
            <p:cNvGrpSpPr/>
            <p:nvPr/>
          </p:nvGrpSpPr>
          <p:grpSpPr>
            <a:xfrm>
              <a:off x="722975" y="377850"/>
              <a:ext cx="7621500" cy="324300"/>
              <a:chOff x="722975" y="702425"/>
              <a:chExt cx="7621500" cy="324300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13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2" type="title"/>
          </p:nvPr>
        </p:nvSpPr>
        <p:spPr>
          <a:xfrm>
            <a:off x="1219013" y="1560921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005250" y="1564564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005250" y="1898350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4" type="title"/>
          </p:nvPr>
        </p:nvSpPr>
        <p:spPr>
          <a:xfrm>
            <a:off x="1219013" y="2419046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5" type="subTitle"/>
          </p:nvPr>
        </p:nvSpPr>
        <p:spPr>
          <a:xfrm>
            <a:off x="2005250" y="2422689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6" type="subTitle"/>
          </p:nvPr>
        </p:nvSpPr>
        <p:spPr>
          <a:xfrm>
            <a:off x="2005250" y="2756475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7" type="title"/>
          </p:nvPr>
        </p:nvSpPr>
        <p:spPr>
          <a:xfrm>
            <a:off x="1219013" y="3277171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8" type="subTitle"/>
          </p:nvPr>
        </p:nvSpPr>
        <p:spPr>
          <a:xfrm>
            <a:off x="2005250" y="3280815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9" type="subTitle"/>
          </p:nvPr>
        </p:nvSpPr>
        <p:spPr>
          <a:xfrm>
            <a:off x="2005250" y="3614600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13" type="title"/>
          </p:nvPr>
        </p:nvSpPr>
        <p:spPr>
          <a:xfrm>
            <a:off x="4720763" y="1560921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4" type="subTitle"/>
          </p:nvPr>
        </p:nvSpPr>
        <p:spPr>
          <a:xfrm>
            <a:off x="5506925" y="1564564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5" type="subTitle"/>
          </p:nvPr>
        </p:nvSpPr>
        <p:spPr>
          <a:xfrm>
            <a:off x="5506928" y="1898350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16" type="title"/>
          </p:nvPr>
        </p:nvSpPr>
        <p:spPr>
          <a:xfrm>
            <a:off x="4720763" y="2419046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7" type="subTitle"/>
          </p:nvPr>
        </p:nvSpPr>
        <p:spPr>
          <a:xfrm>
            <a:off x="5506928" y="2422689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8" type="subTitle"/>
          </p:nvPr>
        </p:nvSpPr>
        <p:spPr>
          <a:xfrm>
            <a:off x="5506928" y="2756475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9" type="title"/>
          </p:nvPr>
        </p:nvSpPr>
        <p:spPr>
          <a:xfrm>
            <a:off x="4720763" y="3277171"/>
            <a:ext cx="8232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20" type="subTitle"/>
          </p:nvPr>
        </p:nvSpPr>
        <p:spPr>
          <a:xfrm>
            <a:off x="5506928" y="3280815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1" type="subTitle"/>
          </p:nvPr>
        </p:nvSpPr>
        <p:spPr>
          <a:xfrm>
            <a:off x="5506928" y="3614600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4"/>
          <p:cNvGrpSpPr/>
          <p:nvPr/>
        </p:nvGrpSpPr>
        <p:grpSpPr>
          <a:xfrm>
            <a:off x="722975" y="818150"/>
            <a:ext cx="7697700" cy="3506700"/>
            <a:chOff x="722975" y="818150"/>
            <a:chExt cx="7697700" cy="3506700"/>
          </a:xfrm>
        </p:grpSpPr>
        <p:sp>
          <p:nvSpPr>
            <p:cNvPr id="89" name="Google Shape;89;p14"/>
            <p:cNvSpPr/>
            <p:nvPr/>
          </p:nvSpPr>
          <p:spPr>
            <a:xfrm>
              <a:off x="799175" y="894350"/>
              <a:ext cx="7621500" cy="3430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23225" y="818150"/>
              <a:ext cx="7621500" cy="343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14"/>
            <p:cNvGrpSpPr/>
            <p:nvPr/>
          </p:nvGrpSpPr>
          <p:grpSpPr>
            <a:xfrm>
              <a:off x="722975" y="818150"/>
              <a:ext cx="7621500" cy="324300"/>
              <a:chOff x="722975" y="702425"/>
              <a:chExt cx="7621500" cy="324300"/>
            </a:xfrm>
          </p:grpSpPr>
          <p:sp>
            <p:nvSpPr>
              <p:cNvPr id="92" name="Google Shape;92;p14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" name="Google Shape;96;p14"/>
          <p:cNvSpPr txBox="1"/>
          <p:nvPr>
            <p:ph type="title"/>
          </p:nvPr>
        </p:nvSpPr>
        <p:spPr>
          <a:xfrm>
            <a:off x="2902650" y="3333223"/>
            <a:ext cx="3338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732000" y="1882898"/>
            <a:ext cx="5679900" cy="15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723225" y="376025"/>
            <a:ext cx="7697700" cy="4227625"/>
            <a:chOff x="723225" y="376025"/>
            <a:chExt cx="7697700" cy="4227625"/>
          </a:xfrm>
        </p:grpSpPr>
        <p:sp>
          <p:nvSpPr>
            <p:cNvPr id="100" name="Google Shape;100;p15"/>
            <p:cNvSpPr/>
            <p:nvPr/>
          </p:nvSpPr>
          <p:spPr>
            <a:xfrm>
              <a:off x="799425" y="452850"/>
              <a:ext cx="7621500" cy="41508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23225" y="376025"/>
              <a:ext cx="7621500" cy="41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type="title"/>
          </p:nvPr>
        </p:nvSpPr>
        <p:spPr>
          <a:xfrm flipH="1">
            <a:off x="4417000" y="1371563"/>
            <a:ext cx="3271200" cy="12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 flipH="1">
            <a:off x="4417000" y="2714938"/>
            <a:ext cx="32712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04" name="Google Shape;104;p15"/>
          <p:cNvGrpSpPr/>
          <p:nvPr/>
        </p:nvGrpSpPr>
        <p:grpSpPr>
          <a:xfrm>
            <a:off x="722975" y="377850"/>
            <a:ext cx="7621500" cy="324300"/>
            <a:chOff x="722975" y="702425"/>
            <a:chExt cx="7621500" cy="324300"/>
          </a:xfrm>
        </p:grpSpPr>
        <p:sp>
          <p:nvSpPr>
            <p:cNvPr id="105" name="Google Shape;105;p15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della sezione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6"/>
          <p:cNvGrpSpPr/>
          <p:nvPr/>
        </p:nvGrpSpPr>
        <p:grpSpPr>
          <a:xfrm>
            <a:off x="722975" y="818150"/>
            <a:ext cx="7697700" cy="3506700"/>
            <a:chOff x="722975" y="818150"/>
            <a:chExt cx="7697700" cy="3506700"/>
          </a:xfrm>
        </p:grpSpPr>
        <p:sp>
          <p:nvSpPr>
            <p:cNvPr id="111" name="Google Shape;111;p16"/>
            <p:cNvSpPr/>
            <p:nvPr/>
          </p:nvSpPr>
          <p:spPr>
            <a:xfrm>
              <a:off x="799175" y="894350"/>
              <a:ext cx="7621500" cy="3430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23225" y="818150"/>
              <a:ext cx="7621500" cy="343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16"/>
            <p:cNvGrpSpPr/>
            <p:nvPr/>
          </p:nvGrpSpPr>
          <p:grpSpPr>
            <a:xfrm>
              <a:off x="722975" y="818150"/>
              <a:ext cx="7621500" cy="324300"/>
              <a:chOff x="722975" y="702425"/>
              <a:chExt cx="7621500" cy="324300"/>
            </a:xfrm>
          </p:grpSpPr>
          <p:sp>
            <p:nvSpPr>
              <p:cNvPr id="114" name="Google Shape;114;p16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" name="Google Shape;118;p16"/>
          <p:cNvSpPr/>
          <p:nvPr/>
        </p:nvSpPr>
        <p:spPr>
          <a:xfrm>
            <a:off x="3221425" y="3449100"/>
            <a:ext cx="2701200" cy="115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2431650" y="1902464"/>
            <a:ext cx="428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16"/>
          <p:cNvSpPr txBox="1"/>
          <p:nvPr>
            <p:ph hasCustomPrompt="1" idx="2" type="title"/>
          </p:nvPr>
        </p:nvSpPr>
        <p:spPr>
          <a:xfrm>
            <a:off x="3415850" y="3457950"/>
            <a:ext cx="2312400" cy="11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2431700" y="2667950"/>
            <a:ext cx="4280700" cy="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7"/>
          <p:cNvGrpSpPr/>
          <p:nvPr/>
        </p:nvGrpSpPr>
        <p:grpSpPr>
          <a:xfrm>
            <a:off x="722975" y="376025"/>
            <a:ext cx="7697950" cy="4227625"/>
            <a:chOff x="722975" y="376025"/>
            <a:chExt cx="7697950" cy="4227625"/>
          </a:xfrm>
        </p:grpSpPr>
        <p:sp>
          <p:nvSpPr>
            <p:cNvPr id="124" name="Google Shape;124;p17"/>
            <p:cNvSpPr/>
            <p:nvPr/>
          </p:nvSpPr>
          <p:spPr>
            <a:xfrm>
              <a:off x="799425" y="452850"/>
              <a:ext cx="7621500" cy="41508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723225" y="376025"/>
              <a:ext cx="7621500" cy="41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17"/>
            <p:cNvGrpSpPr/>
            <p:nvPr/>
          </p:nvGrpSpPr>
          <p:grpSpPr>
            <a:xfrm>
              <a:off x="722975" y="377850"/>
              <a:ext cx="7621500" cy="324300"/>
              <a:chOff x="722975" y="702425"/>
              <a:chExt cx="7621500" cy="324300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" name="Google Shape;131;p17"/>
          <p:cNvSpPr/>
          <p:nvPr/>
        </p:nvSpPr>
        <p:spPr>
          <a:xfrm>
            <a:off x="5315150" y="1378604"/>
            <a:ext cx="3439800" cy="2373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1455550" y="1253725"/>
            <a:ext cx="3271200" cy="12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1455550" y="2597100"/>
            <a:ext cx="32712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723225" y="1912450"/>
            <a:ext cx="7701000" cy="2691050"/>
            <a:chOff x="723225" y="1912450"/>
            <a:chExt cx="7701000" cy="2691050"/>
          </a:xfrm>
        </p:grpSpPr>
        <p:sp>
          <p:nvSpPr>
            <p:cNvPr id="136" name="Google Shape;136;p18"/>
            <p:cNvSpPr/>
            <p:nvPr/>
          </p:nvSpPr>
          <p:spPr>
            <a:xfrm>
              <a:off x="802725" y="1989300"/>
              <a:ext cx="7621500" cy="2614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723225" y="1912450"/>
              <a:ext cx="7621500" cy="261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8"/>
          <p:cNvGrpSpPr/>
          <p:nvPr/>
        </p:nvGrpSpPr>
        <p:grpSpPr>
          <a:xfrm>
            <a:off x="722975" y="376025"/>
            <a:ext cx="7701250" cy="1369401"/>
            <a:chOff x="722975" y="376025"/>
            <a:chExt cx="7701250" cy="1369401"/>
          </a:xfrm>
        </p:grpSpPr>
        <p:sp>
          <p:nvSpPr>
            <p:cNvPr id="139" name="Google Shape;139;p18"/>
            <p:cNvSpPr/>
            <p:nvPr/>
          </p:nvSpPr>
          <p:spPr>
            <a:xfrm>
              <a:off x="802725" y="452726"/>
              <a:ext cx="7621500" cy="12927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23225" y="376025"/>
              <a:ext cx="7621500" cy="129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18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142" name="Google Shape;142;p18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" name="Google Shape;146;p18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1455551" y="3020355"/>
            <a:ext cx="1809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2" type="subTitle"/>
          </p:nvPr>
        </p:nvSpPr>
        <p:spPr>
          <a:xfrm>
            <a:off x="1455550" y="3329955"/>
            <a:ext cx="18096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subTitle"/>
          </p:nvPr>
        </p:nvSpPr>
        <p:spPr>
          <a:xfrm>
            <a:off x="3667200" y="3020355"/>
            <a:ext cx="1809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4" type="subTitle"/>
          </p:nvPr>
        </p:nvSpPr>
        <p:spPr>
          <a:xfrm>
            <a:off x="3667200" y="3329955"/>
            <a:ext cx="18096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5" type="subTitle"/>
          </p:nvPr>
        </p:nvSpPr>
        <p:spPr>
          <a:xfrm>
            <a:off x="5878826" y="3020355"/>
            <a:ext cx="1809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6" type="subTitle"/>
          </p:nvPr>
        </p:nvSpPr>
        <p:spPr>
          <a:xfrm>
            <a:off x="5878825" y="3329955"/>
            <a:ext cx="18096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02725" y="1989300"/>
            <a:ext cx="7621500" cy="2614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23225" y="1912450"/>
            <a:ext cx="7621500" cy="26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9"/>
          <p:cNvGrpSpPr/>
          <p:nvPr/>
        </p:nvGrpSpPr>
        <p:grpSpPr>
          <a:xfrm>
            <a:off x="722975" y="376025"/>
            <a:ext cx="7701250" cy="1369401"/>
            <a:chOff x="722975" y="376025"/>
            <a:chExt cx="7701250" cy="1369401"/>
          </a:xfrm>
        </p:grpSpPr>
        <p:sp>
          <p:nvSpPr>
            <p:cNvPr id="157" name="Google Shape;157;p19"/>
            <p:cNvSpPr/>
            <p:nvPr/>
          </p:nvSpPr>
          <p:spPr>
            <a:xfrm>
              <a:off x="802725" y="452726"/>
              <a:ext cx="7621500" cy="1292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723225" y="376025"/>
              <a:ext cx="7621500" cy="129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19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160" name="Google Shape;160;p19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722975" y="377850"/>
            <a:ext cx="7621500" cy="324300"/>
            <a:chOff x="722975" y="702425"/>
            <a:chExt cx="7621500" cy="324300"/>
          </a:xfrm>
        </p:grpSpPr>
        <p:sp>
          <p:nvSpPr>
            <p:cNvPr id="169" name="Google Shape;169;p20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0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1941128" y="1588750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2" type="subTitle"/>
          </p:nvPr>
        </p:nvSpPr>
        <p:spPr>
          <a:xfrm>
            <a:off x="1941128" y="189835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3" type="subTitle"/>
          </p:nvPr>
        </p:nvSpPr>
        <p:spPr>
          <a:xfrm>
            <a:off x="1941128" y="2446875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4" type="subTitle"/>
          </p:nvPr>
        </p:nvSpPr>
        <p:spPr>
          <a:xfrm>
            <a:off x="1941128" y="2756475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5" type="subTitle"/>
          </p:nvPr>
        </p:nvSpPr>
        <p:spPr>
          <a:xfrm>
            <a:off x="1941128" y="3305000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79" name="Google Shape;179;p20"/>
          <p:cNvSpPr txBox="1"/>
          <p:nvPr>
            <p:ph idx="6" type="subTitle"/>
          </p:nvPr>
        </p:nvSpPr>
        <p:spPr>
          <a:xfrm>
            <a:off x="1941128" y="361460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7" type="subTitle"/>
          </p:nvPr>
        </p:nvSpPr>
        <p:spPr>
          <a:xfrm>
            <a:off x="5519003" y="1588750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8" type="subTitle"/>
          </p:nvPr>
        </p:nvSpPr>
        <p:spPr>
          <a:xfrm>
            <a:off x="5519003" y="189835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9" type="subTitle"/>
          </p:nvPr>
        </p:nvSpPr>
        <p:spPr>
          <a:xfrm>
            <a:off x="5519003" y="2446875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13" type="subTitle"/>
          </p:nvPr>
        </p:nvSpPr>
        <p:spPr>
          <a:xfrm>
            <a:off x="5519003" y="2756475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14" type="subTitle"/>
          </p:nvPr>
        </p:nvSpPr>
        <p:spPr>
          <a:xfrm>
            <a:off x="5519003" y="3305000"/>
            <a:ext cx="2428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15" type="subTitle"/>
          </p:nvPr>
        </p:nvSpPr>
        <p:spPr>
          <a:xfrm>
            <a:off x="5519003" y="361460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dascalia 1">
  <p:cSld name="CAPTION_ONLY_1">
    <p:bg>
      <p:bgPr>
        <a:noFill/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 flipH="1">
            <a:off x="790525" y="669300"/>
            <a:ext cx="3727800" cy="1962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 flipH="1">
            <a:off x="714325" y="593100"/>
            <a:ext cx="3727800" cy="19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21"/>
          <p:cNvGrpSpPr/>
          <p:nvPr/>
        </p:nvGrpSpPr>
        <p:grpSpPr>
          <a:xfrm>
            <a:off x="0" y="0"/>
            <a:ext cx="9144000" cy="324300"/>
            <a:chOff x="722975" y="702425"/>
            <a:chExt cx="9144000" cy="324300"/>
          </a:xfrm>
        </p:grpSpPr>
        <p:sp>
          <p:nvSpPr>
            <p:cNvPr id="190" name="Google Shape;190;p21"/>
            <p:cNvSpPr/>
            <p:nvPr/>
          </p:nvSpPr>
          <p:spPr>
            <a:xfrm>
              <a:off x="722975" y="702425"/>
              <a:ext cx="91440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1"/>
          <p:cNvSpPr txBox="1"/>
          <p:nvPr>
            <p:ph type="title"/>
          </p:nvPr>
        </p:nvSpPr>
        <p:spPr>
          <a:xfrm>
            <a:off x="997525" y="821225"/>
            <a:ext cx="3130200" cy="13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due colonne 1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2"/>
          <p:cNvGrpSpPr/>
          <p:nvPr/>
        </p:nvGrpSpPr>
        <p:grpSpPr>
          <a:xfrm>
            <a:off x="723225" y="1912450"/>
            <a:ext cx="7697450" cy="2690400"/>
            <a:chOff x="723225" y="1912450"/>
            <a:chExt cx="7697450" cy="2690400"/>
          </a:xfrm>
        </p:grpSpPr>
        <p:sp>
          <p:nvSpPr>
            <p:cNvPr id="197" name="Google Shape;197;p22"/>
            <p:cNvSpPr/>
            <p:nvPr/>
          </p:nvSpPr>
          <p:spPr>
            <a:xfrm>
              <a:off x="4769975" y="1988650"/>
              <a:ext cx="3650700" cy="2614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693775" y="1912450"/>
              <a:ext cx="3650700" cy="261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799425" y="1988650"/>
              <a:ext cx="3650700" cy="2614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723225" y="1912450"/>
              <a:ext cx="3650700" cy="261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2"/>
          <p:cNvGrpSpPr/>
          <p:nvPr/>
        </p:nvGrpSpPr>
        <p:grpSpPr>
          <a:xfrm>
            <a:off x="722975" y="376025"/>
            <a:ext cx="7701250" cy="1369401"/>
            <a:chOff x="722975" y="376025"/>
            <a:chExt cx="7701250" cy="1369401"/>
          </a:xfrm>
        </p:grpSpPr>
        <p:sp>
          <p:nvSpPr>
            <p:cNvPr id="202" name="Google Shape;202;p22"/>
            <p:cNvSpPr/>
            <p:nvPr/>
          </p:nvSpPr>
          <p:spPr>
            <a:xfrm>
              <a:off x="802725" y="452726"/>
              <a:ext cx="7621500" cy="12927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23225" y="376025"/>
              <a:ext cx="7621500" cy="129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" name="Google Shape;204;p22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205" name="Google Shape;205;p22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2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" name="Google Shape;209;p22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22"/>
          <p:cNvSpPr txBox="1"/>
          <p:nvPr>
            <p:ph idx="1" type="subTitle"/>
          </p:nvPr>
        </p:nvSpPr>
        <p:spPr>
          <a:xfrm>
            <a:off x="1643826" y="2996169"/>
            <a:ext cx="18096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idx="2" type="subTitle"/>
          </p:nvPr>
        </p:nvSpPr>
        <p:spPr>
          <a:xfrm>
            <a:off x="1643775" y="3346079"/>
            <a:ext cx="18096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3" type="subTitle"/>
          </p:nvPr>
        </p:nvSpPr>
        <p:spPr>
          <a:xfrm>
            <a:off x="5690526" y="2996169"/>
            <a:ext cx="18096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idx="4" type="subTitle"/>
          </p:nvPr>
        </p:nvSpPr>
        <p:spPr>
          <a:xfrm>
            <a:off x="5690575" y="3346079"/>
            <a:ext cx="18096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o grande 1">
  <p:cSld name="BIG_NUMB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3"/>
          <p:cNvGrpSpPr/>
          <p:nvPr/>
        </p:nvGrpSpPr>
        <p:grpSpPr>
          <a:xfrm>
            <a:off x="722975" y="679050"/>
            <a:ext cx="7697700" cy="3506700"/>
            <a:chOff x="722975" y="679050"/>
            <a:chExt cx="7697700" cy="3506700"/>
          </a:xfrm>
        </p:grpSpPr>
        <p:sp>
          <p:nvSpPr>
            <p:cNvPr id="216" name="Google Shape;216;p23"/>
            <p:cNvSpPr/>
            <p:nvPr/>
          </p:nvSpPr>
          <p:spPr>
            <a:xfrm>
              <a:off x="799175" y="755250"/>
              <a:ext cx="7621500" cy="3430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723225" y="679050"/>
              <a:ext cx="7621500" cy="343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23"/>
            <p:cNvGrpSpPr/>
            <p:nvPr/>
          </p:nvGrpSpPr>
          <p:grpSpPr>
            <a:xfrm>
              <a:off x="722975" y="679050"/>
              <a:ext cx="7621500" cy="324300"/>
              <a:chOff x="722975" y="702425"/>
              <a:chExt cx="7621500" cy="324300"/>
            </a:xfrm>
          </p:grpSpPr>
          <p:sp>
            <p:nvSpPr>
              <p:cNvPr id="219" name="Google Shape;219;p23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3" name="Google Shape;223;p23"/>
          <p:cNvSpPr txBox="1"/>
          <p:nvPr>
            <p:ph hasCustomPrompt="1" type="title"/>
          </p:nvPr>
        </p:nvSpPr>
        <p:spPr>
          <a:xfrm>
            <a:off x="720000" y="1750275"/>
            <a:ext cx="7704000" cy="12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4" name="Google Shape;224;p23"/>
          <p:cNvSpPr/>
          <p:nvPr/>
        </p:nvSpPr>
        <p:spPr>
          <a:xfrm>
            <a:off x="2890025" y="3156152"/>
            <a:ext cx="3439800" cy="1308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 txBox="1"/>
          <p:nvPr>
            <p:ph idx="1" type="subTitle"/>
          </p:nvPr>
        </p:nvSpPr>
        <p:spPr>
          <a:xfrm>
            <a:off x="3201225" y="3291900"/>
            <a:ext cx="2741700" cy="10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382175" y="376025"/>
            <a:ext cx="8373000" cy="4227000"/>
            <a:chOff x="382175" y="376025"/>
            <a:chExt cx="8373000" cy="4227000"/>
          </a:xfrm>
        </p:grpSpPr>
        <p:sp>
          <p:nvSpPr>
            <p:cNvPr id="232" name="Google Shape;232;p25"/>
            <p:cNvSpPr/>
            <p:nvPr/>
          </p:nvSpPr>
          <p:spPr>
            <a:xfrm>
              <a:off x="458375" y="452225"/>
              <a:ext cx="8296800" cy="41508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382175" y="376025"/>
              <a:ext cx="8296800" cy="41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25"/>
            <p:cNvGrpSpPr/>
            <p:nvPr/>
          </p:nvGrpSpPr>
          <p:grpSpPr>
            <a:xfrm>
              <a:off x="382175" y="377850"/>
              <a:ext cx="8296800" cy="324300"/>
              <a:chOff x="722975" y="702425"/>
              <a:chExt cx="8296800" cy="324300"/>
            </a:xfrm>
          </p:grpSpPr>
          <p:sp>
            <p:nvSpPr>
              <p:cNvPr id="235" name="Google Shape;235;p25"/>
              <p:cNvSpPr/>
              <p:nvPr/>
            </p:nvSpPr>
            <p:spPr>
              <a:xfrm>
                <a:off x="722975" y="702425"/>
                <a:ext cx="82968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9" name="Google Shape;239;p25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>
            <a:off x="802725" y="452726"/>
            <a:ext cx="7621500" cy="1292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723225" y="376025"/>
            <a:ext cx="7621500" cy="12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802725" y="1989300"/>
            <a:ext cx="7621500" cy="2614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723225" y="1912450"/>
            <a:ext cx="7621500" cy="26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6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246" name="Google Shape;246;p26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6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7"/>
          <p:cNvGrpSpPr/>
          <p:nvPr/>
        </p:nvGrpSpPr>
        <p:grpSpPr>
          <a:xfrm>
            <a:off x="4693775" y="1912450"/>
            <a:ext cx="3726900" cy="2690400"/>
            <a:chOff x="4693775" y="1912450"/>
            <a:chExt cx="3726900" cy="2690400"/>
          </a:xfrm>
        </p:grpSpPr>
        <p:sp>
          <p:nvSpPr>
            <p:cNvPr id="253" name="Google Shape;253;p27"/>
            <p:cNvSpPr/>
            <p:nvPr/>
          </p:nvSpPr>
          <p:spPr>
            <a:xfrm>
              <a:off x="4769975" y="1988650"/>
              <a:ext cx="3650700" cy="2614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4693775" y="1912450"/>
              <a:ext cx="3650700" cy="261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27"/>
          <p:cNvGrpSpPr/>
          <p:nvPr/>
        </p:nvGrpSpPr>
        <p:grpSpPr>
          <a:xfrm>
            <a:off x="723225" y="1912450"/>
            <a:ext cx="3726900" cy="2690400"/>
            <a:chOff x="723225" y="1912450"/>
            <a:chExt cx="3726900" cy="2690400"/>
          </a:xfrm>
        </p:grpSpPr>
        <p:sp>
          <p:nvSpPr>
            <p:cNvPr id="256" name="Google Shape;256;p27"/>
            <p:cNvSpPr/>
            <p:nvPr/>
          </p:nvSpPr>
          <p:spPr>
            <a:xfrm>
              <a:off x="799425" y="1988650"/>
              <a:ext cx="3650700" cy="2614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723225" y="1912450"/>
              <a:ext cx="3650700" cy="261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7"/>
          <p:cNvGrpSpPr/>
          <p:nvPr/>
        </p:nvGrpSpPr>
        <p:grpSpPr>
          <a:xfrm>
            <a:off x="722975" y="376025"/>
            <a:ext cx="7701250" cy="1369401"/>
            <a:chOff x="722975" y="376025"/>
            <a:chExt cx="7701250" cy="1369401"/>
          </a:xfrm>
        </p:grpSpPr>
        <p:sp>
          <p:nvSpPr>
            <p:cNvPr id="259" name="Google Shape;259;p27"/>
            <p:cNvSpPr/>
            <p:nvPr/>
          </p:nvSpPr>
          <p:spPr>
            <a:xfrm>
              <a:off x="802725" y="452726"/>
              <a:ext cx="7621500" cy="1292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23225" y="376025"/>
              <a:ext cx="7621500" cy="129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27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262" name="Google Shape;262;p27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6" name="Google Shape;266;p27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1384300" y="2197824"/>
            <a:ext cx="24810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68" name="Google Shape;268;p27"/>
          <p:cNvSpPr txBox="1"/>
          <p:nvPr>
            <p:ph idx="2" type="subTitle"/>
          </p:nvPr>
        </p:nvSpPr>
        <p:spPr>
          <a:xfrm>
            <a:off x="1384250" y="2643696"/>
            <a:ext cx="24810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3" type="subTitle"/>
          </p:nvPr>
        </p:nvSpPr>
        <p:spPr>
          <a:xfrm>
            <a:off x="5278626" y="2197824"/>
            <a:ext cx="24810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270" name="Google Shape;270;p27"/>
          <p:cNvSpPr txBox="1"/>
          <p:nvPr>
            <p:ph idx="4" type="subTitle"/>
          </p:nvPr>
        </p:nvSpPr>
        <p:spPr>
          <a:xfrm>
            <a:off x="5278625" y="2643700"/>
            <a:ext cx="2481000" cy="15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4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5" name="Google Shape;275;p28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276" name="Google Shape;276;p28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4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9"/>
          <p:cNvGrpSpPr/>
          <p:nvPr/>
        </p:nvGrpSpPr>
        <p:grpSpPr>
          <a:xfrm>
            <a:off x="722975" y="376025"/>
            <a:ext cx="7697950" cy="4227625"/>
            <a:chOff x="722975" y="376025"/>
            <a:chExt cx="7697950" cy="4227625"/>
          </a:xfrm>
        </p:grpSpPr>
        <p:sp>
          <p:nvSpPr>
            <p:cNvPr id="282" name="Google Shape;282;p29"/>
            <p:cNvSpPr/>
            <p:nvPr/>
          </p:nvSpPr>
          <p:spPr>
            <a:xfrm>
              <a:off x="799425" y="452850"/>
              <a:ext cx="7621500" cy="4150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723225" y="376025"/>
              <a:ext cx="7621500" cy="41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0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9" name="Google Shape;289;p29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/>
          <p:nvPr/>
        </p:nvSpPr>
        <p:spPr>
          <a:xfrm>
            <a:off x="802725" y="452726"/>
            <a:ext cx="7621500" cy="129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723225" y="376025"/>
            <a:ext cx="7621500" cy="12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30"/>
          <p:cNvGrpSpPr/>
          <p:nvPr/>
        </p:nvGrpSpPr>
        <p:grpSpPr>
          <a:xfrm>
            <a:off x="723225" y="1912450"/>
            <a:ext cx="7701000" cy="2691050"/>
            <a:chOff x="723225" y="1912450"/>
            <a:chExt cx="7701000" cy="2691050"/>
          </a:xfrm>
        </p:grpSpPr>
        <p:sp>
          <p:nvSpPr>
            <p:cNvPr id="294" name="Google Shape;294;p30"/>
            <p:cNvSpPr/>
            <p:nvPr/>
          </p:nvSpPr>
          <p:spPr>
            <a:xfrm>
              <a:off x="802725" y="1989300"/>
              <a:ext cx="7621500" cy="2614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723225" y="1912450"/>
              <a:ext cx="7621500" cy="26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297" name="Google Shape;297;p30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rgbClr val="FFE4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rgbClr val="FF65E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rgbClr val="50F8C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30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02" name="Google Shape;302;p30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30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in una colonna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1" name="Google Shape;311;p31"/>
          <p:cNvSpPr txBox="1"/>
          <p:nvPr>
            <p:ph idx="1" type="subTitle"/>
          </p:nvPr>
        </p:nvSpPr>
        <p:spPr>
          <a:xfrm>
            <a:off x="1349075" y="2221150"/>
            <a:ext cx="2588100" cy="12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31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13" name="Google Shape;313;p31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/>
          <p:nvPr/>
        </p:nvSpPr>
        <p:spPr>
          <a:xfrm>
            <a:off x="802725" y="452726"/>
            <a:ext cx="7621500" cy="1292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723225" y="376025"/>
            <a:ext cx="7621500" cy="12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802725" y="1989300"/>
            <a:ext cx="7621500" cy="2614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723225" y="1912450"/>
            <a:ext cx="7621500" cy="26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32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23" name="Google Shape;323;p32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rgbClr val="FFE4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rgbClr val="FF65E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rgbClr val="50F8C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2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28" name="Google Shape;328;p32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2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3" name="Google Shape;333;p32"/>
          <p:cNvSpPr txBox="1"/>
          <p:nvPr>
            <p:ph idx="1" type="subTitle"/>
          </p:nvPr>
        </p:nvSpPr>
        <p:spPr>
          <a:xfrm>
            <a:off x="1941128" y="2196366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34" name="Google Shape;334;p32"/>
          <p:cNvSpPr txBox="1"/>
          <p:nvPr>
            <p:ph idx="2" type="subTitle"/>
          </p:nvPr>
        </p:nvSpPr>
        <p:spPr>
          <a:xfrm>
            <a:off x="1941128" y="2538214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2"/>
          <p:cNvSpPr txBox="1"/>
          <p:nvPr>
            <p:ph idx="3" type="subTitle"/>
          </p:nvPr>
        </p:nvSpPr>
        <p:spPr>
          <a:xfrm>
            <a:off x="1941128" y="3342213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36" name="Google Shape;336;p32"/>
          <p:cNvSpPr txBox="1"/>
          <p:nvPr>
            <p:ph idx="4" type="subTitle"/>
          </p:nvPr>
        </p:nvSpPr>
        <p:spPr>
          <a:xfrm>
            <a:off x="1941128" y="368406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2"/>
          <p:cNvSpPr txBox="1"/>
          <p:nvPr>
            <p:ph idx="5" type="subTitle"/>
          </p:nvPr>
        </p:nvSpPr>
        <p:spPr>
          <a:xfrm>
            <a:off x="5519003" y="2196366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38" name="Google Shape;338;p32"/>
          <p:cNvSpPr txBox="1"/>
          <p:nvPr>
            <p:ph idx="6" type="subTitle"/>
          </p:nvPr>
        </p:nvSpPr>
        <p:spPr>
          <a:xfrm>
            <a:off x="5519003" y="2538214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 txBox="1"/>
          <p:nvPr>
            <p:ph idx="7" type="subTitle"/>
          </p:nvPr>
        </p:nvSpPr>
        <p:spPr>
          <a:xfrm>
            <a:off x="5519003" y="3342213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  <a:defRPr b="1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40" name="Google Shape;340;p32"/>
          <p:cNvSpPr txBox="1"/>
          <p:nvPr>
            <p:ph idx="8" type="subTitle"/>
          </p:nvPr>
        </p:nvSpPr>
        <p:spPr>
          <a:xfrm>
            <a:off x="5519003" y="3684060"/>
            <a:ext cx="2428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33"/>
          <p:cNvSpPr txBox="1"/>
          <p:nvPr>
            <p:ph idx="1" type="subTitle"/>
          </p:nvPr>
        </p:nvSpPr>
        <p:spPr>
          <a:xfrm>
            <a:off x="1504001" y="2653040"/>
            <a:ext cx="17127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9pPr>
          </a:lstStyle>
          <a:p/>
        </p:txBody>
      </p:sp>
      <p:sp>
        <p:nvSpPr>
          <p:cNvPr id="346" name="Google Shape;346;p33"/>
          <p:cNvSpPr txBox="1"/>
          <p:nvPr>
            <p:ph idx="2" type="subTitle"/>
          </p:nvPr>
        </p:nvSpPr>
        <p:spPr>
          <a:xfrm>
            <a:off x="1504000" y="2974349"/>
            <a:ext cx="17127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33"/>
          <p:cNvSpPr txBox="1"/>
          <p:nvPr>
            <p:ph idx="3" type="subTitle"/>
          </p:nvPr>
        </p:nvSpPr>
        <p:spPr>
          <a:xfrm>
            <a:off x="3734451" y="2653040"/>
            <a:ext cx="16752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9pPr>
          </a:lstStyle>
          <a:p/>
        </p:txBody>
      </p:sp>
      <p:sp>
        <p:nvSpPr>
          <p:cNvPr id="348" name="Google Shape;348;p33"/>
          <p:cNvSpPr txBox="1"/>
          <p:nvPr>
            <p:ph idx="4" type="subTitle"/>
          </p:nvPr>
        </p:nvSpPr>
        <p:spPr>
          <a:xfrm>
            <a:off x="3734450" y="2974349"/>
            <a:ext cx="16752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3"/>
          <p:cNvSpPr txBox="1"/>
          <p:nvPr>
            <p:ph idx="5" type="subTitle"/>
          </p:nvPr>
        </p:nvSpPr>
        <p:spPr>
          <a:xfrm>
            <a:off x="5927276" y="2653040"/>
            <a:ext cx="17127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b="1"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Kanit ExtraBold"/>
              <a:buNone/>
              <a:defRPr sz="18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9pPr>
          </a:lstStyle>
          <a:p/>
        </p:txBody>
      </p:sp>
      <p:sp>
        <p:nvSpPr>
          <p:cNvPr id="350" name="Google Shape;350;p33"/>
          <p:cNvSpPr txBox="1"/>
          <p:nvPr>
            <p:ph idx="6" type="subTitle"/>
          </p:nvPr>
        </p:nvSpPr>
        <p:spPr>
          <a:xfrm>
            <a:off x="5927275" y="2974349"/>
            <a:ext cx="17127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1" name="Google Shape;351;p33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52" name="Google Shape;352;p33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799425" y="452850"/>
            <a:ext cx="7621500" cy="4150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723225" y="376025"/>
            <a:ext cx="7621500" cy="4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3119002" y="3960263"/>
            <a:ext cx="2972100" cy="870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34"/>
          <p:cNvGrpSpPr/>
          <p:nvPr/>
        </p:nvGrpSpPr>
        <p:grpSpPr>
          <a:xfrm>
            <a:off x="722975" y="377850"/>
            <a:ext cx="7621500" cy="324300"/>
            <a:chOff x="722975" y="702425"/>
            <a:chExt cx="7621500" cy="324300"/>
          </a:xfrm>
        </p:grpSpPr>
        <p:sp>
          <p:nvSpPr>
            <p:cNvPr id="361" name="Google Shape;361;p34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34"/>
          <p:cNvSpPr txBox="1"/>
          <p:nvPr>
            <p:ph type="title"/>
          </p:nvPr>
        </p:nvSpPr>
        <p:spPr>
          <a:xfrm>
            <a:off x="1388100" y="844179"/>
            <a:ext cx="63678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34"/>
          <p:cNvSpPr txBox="1"/>
          <p:nvPr>
            <p:ph idx="2" type="title"/>
          </p:nvPr>
        </p:nvSpPr>
        <p:spPr>
          <a:xfrm>
            <a:off x="1388100" y="1626800"/>
            <a:ext cx="6367800" cy="13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7" name="Google Shape;367;p34"/>
          <p:cNvSpPr txBox="1"/>
          <p:nvPr/>
        </p:nvSpPr>
        <p:spPr>
          <a:xfrm>
            <a:off x="3093300" y="4150525"/>
            <a:ext cx="29721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/>
          <p:nvPr/>
        </p:nvSpPr>
        <p:spPr>
          <a:xfrm>
            <a:off x="802725" y="452726"/>
            <a:ext cx="7621500" cy="1292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723225" y="376025"/>
            <a:ext cx="7621500" cy="12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802725" y="1989300"/>
            <a:ext cx="7621500" cy="2614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"/>
          <p:cNvSpPr/>
          <p:nvPr/>
        </p:nvSpPr>
        <p:spPr>
          <a:xfrm>
            <a:off x="723225" y="1912450"/>
            <a:ext cx="7621500" cy="26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35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74" name="Google Shape;374;p35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rgbClr val="FFE4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rgbClr val="FF65E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rgbClr val="50F8C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5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79" name="Google Shape;379;p35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35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35"/>
          <p:cNvSpPr txBox="1"/>
          <p:nvPr>
            <p:ph idx="1" type="subTitle"/>
          </p:nvPr>
        </p:nvSpPr>
        <p:spPr>
          <a:xfrm>
            <a:off x="1892925" y="2213050"/>
            <a:ext cx="5282100" cy="20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/>
          <p:nvPr/>
        </p:nvSpPr>
        <p:spPr>
          <a:xfrm>
            <a:off x="802725" y="452726"/>
            <a:ext cx="7621500" cy="129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723225" y="376025"/>
            <a:ext cx="7621500" cy="129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802725" y="1989300"/>
            <a:ext cx="7621500" cy="261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723225" y="1912450"/>
            <a:ext cx="7621500" cy="26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36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91" name="Google Shape;391;p36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rgbClr val="FFE4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rgbClr val="FF65E7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rgbClr val="50F8C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6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396" name="Google Shape;396;p36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6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1" name="Google Shape;401;p36"/>
          <p:cNvSpPr txBox="1"/>
          <p:nvPr>
            <p:ph idx="1" type="subTitle"/>
          </p:nvPr>
        </p:nvSpPr>
        <p:spPr>
          <a:xfrm>
            <a:off x="1449300" y="2095700"/>
            <a:ext cx="2991000" cy="22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2" name="Google Shape;402;p36"/>
          <p:cNvSpPr txBox="1"/>
          <p:nvPr>
            <p:ph idx="2" type="subTitle"/>
          </p:nvPr>
        </p:nvSpPr>
        <p:spPr>
          <a:xfrm>
            <a:off x="4637502" y="2095700"/>
            <a:ext cx="2991000" cy="22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ctrTitle"/>
          </p:nvPr>
        </p:nvSpPr>
        <p:spPr>
          <a:xfrm>
            <a:off x="1664600" y="943275"/>
            <a:ext cx="3478800" cy="7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500"/>
              <a:t>BarcodEZ</a:t>
            </a:r>
            <a:endParaRPr b="1" i="1" sz="5500"/>
          </a:p>
        </p:txBody>
      </p:sp>
      <p:sp>
        <p:nvSpPr>
          <p:cNvPr id="408" name="Google Shape;408;p37"/>
          <p:cNvSpPr txBox="1"/>
          <p:nvPr>
            <p:ph idx="1" type="subTitle"/>
          </p:nvPr>
        </p:nvSpPr>
        <p:spPr>
          <a:xfrm>
            <a:off x="5829775" y="3523325"/>
            <a:ext cx="1782900" cy="9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81"/>
              <a:t>Nicola Brozzoni</a:t>
            </a:r>
            <a:endParaRPr b="1" sz="298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81"/>
              <a:t>Ref. Gabriele Cereda</a:t>
            </a:r>
            <a:endParaRPr b="1" sz="298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81"/>
              <a:t>Tommaso Stroppa</a:t>
            </a:r>
            <a:endParaRPr b="1" sz="298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81"/>
              <a:t>Lucas Testa</a:t>
            </a:r>
            <a:endParaRPr b="1" sz="298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81"/>
          </a:p>
        </p:txBody>
      </p:sp>
      <p:sp>
        <p:nvSpPr>
          <p:cNvPr id="409" name="Google Shape;409;p37"/>
          <p:cNvSpPr txBox="1"/>
          <p:nvPr/>
        </p:nvSpPr>
        <p:spPr>
          <a:xfrm>
            <a:off x="2911100" y="2419300"/>
            <a:ext cx="341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PCTO con DISC S.p.a. - Gruppo C</a:t>
            </a:r>
            <a:endParaRPr b="1" i="1"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type="title"/>
          </p:nvPr>
        </p:nvSpPr>
        <p:spPr>
          <a:xfrm flipH="1">
            <a:off x="4417000" y="1371575"/>
            <a:ext cx="32712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progetto</a:t>
            </a:r>
            <a:endParaRPr/>
          </a:p>
        </p:txBody>
      </p:sp>
      <p:sp>
        <p:nvSpPr>
          <p:cNvPr id="415" name="Google Shape;415;p38"/>
          <p:cNvSpPr txBox="1"/>
          <p:nvPr>
            <p:ph idx="1" type="subTitle"/>
          </p:nvPr>
        </p:nvSpPr>
        <p:spPr>
          <a:xfrm flipH="1">
            <a:off x="4417000" y="2123975"/>
            <a:ext cx="32712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Windows Form C# che si occupa, tramite API e Web Scraping, di estrapolare da Amazon ed Ebay i prezzi del prodotto con il barcode corrispondente</a:t>
            </a:r>
            <a:endParaRPr/>
          </a:p>
        </p:txBody>
      </p:sp>
      <p:sp>
        <p:nvSpPr>
          <p:cNvPr id="416" name="Google Shape;416;p38"/>
          <p:cNvSpPr/>
          <p:nvPr/>
        </p:nvSpPr>
        <p:spPr>
          <a:xfrm flipH="1">
            <a:off x="388800" y="1378604"/>
            <a:ext cx="3439800" cy="2373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38"/>
          <p:cNvPicPr preferRelativeResize="0"/>
          <p:nvPr/>
        </p:nvPicPr>
        <p:blipFill rotWithShape="1">
          <a:blip r:embed="rId3">
            <a:alphaModFix/>
          </a:blip>
          <a:srcRect b="15502" l="0" r="0" t="15502"/>
          <a:stretch/>
        </p:blipFill>
        <p:spPr>
          <a:xfrm>
            <a:off x="388800" y="1378600"/>
            <a:ext cx="3439800" cy="23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/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Utilizzarlo è semplice</a:t>
            </a:r>
            <a:endParaRPr/>
          </a:p>
        </p:txBody>
      </p:sp>
      <p:sp>
        <p:nvSpPr>
          <p:cNvPr id="423" name="Google Shape;423;p39"/>
          <p:cNvSpPr txBox="1"/>
          <p:nvPr>
            <p:ph idx="2" type="title"/>
          </p:nvPr>
        </p:nvSpPr>
        <p:spPr>
          <a:xfrm>
            <a:off x="1219013" y="1560921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u="sng"/>
          </a:p>
        </p:txBody>
      </p:sp>
      <p:sp>
        <p:nvSpPr>
          <p:cNvPr id="424" name="Google Shape;424;p39"/>
          <p:cNvSpPr txBox="1"/>
          <p:nvPr>
            <p:ph idx="1" type="subTitle"/>
          </p:nvPr>
        </p:nvSpPr>
        <p:spPr>
          <a:xfrm>
            <a:off x="2005250" y="1564575"/>
            <a:ext cx="1511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Scansiona</a:t>
            </a:r>
            <a:endParaRPr/>
          </a:p>
        </p:txBody>
      </p:sp>
      <p:sp>
        <p:nvSpPr>
          <p:cNvPr id="425" name="Google Shape;425;p39"/>
          <p:cNvSpPr txBox="1"/>
          <p:nvPr>
            <p:ph idx="3" type="subTitle"/>
          </p:nvPr>
        </p:nvSpPr>
        <p:spPr>
          <a:xfrm>
            <a:off x="2005250" y="1898350"/>
            <a:ext cx="25509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Scansiona il codice a barre del tuo prodotto direttamente dalla tua fotocamera</a:t>
            </a:r>
            <a:endParaRPr sz="1000"/>
          </a:p>
        </p:txBody>
      </p:sp>
      <p:sp>
        <p:nvSpPr>
          <p:cNvPr id="426" name="Google Shape;426;p39"/>
          <p:cNvSpPr txBox="1"/>
          <p:nvPr>
            <p:ph idx="4" type="title"/>
          </p:nvPr>
        </p:nvSpPr>
        <p:spPr>
          <a:xfrm>
            <a:off x="1219013" y="2419046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7" name="Google Shape;427;p39"/>
          <p:cNvSpPr txBox="1"/>
          <p:nvPr>
            <p:ph idx="5" type="subTitle"/>
          </p:nvPr>
        </p:nvSpPr>
        <p:spPr>
          <a:xfrm>
            <a:off x="2005250" y="2422700"/>
            <a:ext cx="1284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Inserisci</a:t>
            </a:r>
            <a:endParaRPr/>
          </a:p>
        </p:txBody>
      </p:sp>
      <p:sp>
        <p:nvSpPr>
          <p:cNvPr id="428" name="Google Shape;428;p39"/>
          <p:cNvSpPr txBox="1"/>
          <p:nvPr>
            <p:ph idx="6" type="subTitle"/>
          </p:nvPr>
        </p:nvSpPr>
        <p:spPr>
          <a:xfrm>
            <a:off x="2005250" y="2756475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Puoi inserire l’immagine dalla tua galleria o scrivere a mano il codice</a:t>
            </a:r>
            <a:endParaRPr sz="1000"/>
          </a:p>
        </p:txBody>
      </p:sp>
      <p:sp>
        <p:nvSpPr>
          <p:cNvPr id="429" name="Google Shape;429;p39"/>
          <p:cNvSpPr txBox="1"/>
          <p:nvPr>
            <p:ph idx="7" type="title"/>
          </p:nvPr>
        </p:nvSpPr>
        <p:spPr>
          <a:xfrm>
            <a:off x="1219013" y="3277171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0" name="Google Shape;430;p39"/>
          <p:cNvSpPr txBox="1"/>
          <p:nvPr>
            <p:ph idx="8" type="subTitle"/>
          </p:nvPr>
        </p:nvSpPr>
        <p:spPr>
          <a:xfrm>
            <a:off x="2005250" y="3280825"/>
            <a:ext cx="13482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Confronta</a:t>
            </a:r>
            <a:endParaRPr/>
          </a:p>
        </p:txBody>
      </p:sp>
      <p:sp>
        <p:nvSpPr>
          <p:cNvPr id="431" name="Google Shape;431;p39"/>
          <p:cNvSpPr txBox="1"/>
          <p:nvPr>
            <p:ph idx="9" type="subTitle"/>
          </p:nvPr>
        </p:nvSpPr>
        <p:spPr>
          <a:xfrm>
            <a:off x="2005250" y="3614600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Visualizza in-app i prezzi del prodotto di Amazon ed Ebay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2" name="Google Shape;432;p39"/>
          <p:cNvSpPr txBox="1"/>
          <p:nvPr>
            <p:ph idx="13" type="title"/>
          </p:nvPr>
        </p:nvSpPr>
        <p:spPr>
          <a:xfrm>
            <a:off x="4720763" y="1560921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3" name="Google Shape;433;p39"/>
          <p:cNvSpPr txBox="1"/>
          <p:nvPr>
            <p:ph idx="14" type="subTitle"/>
          </p:nvPr>
        </p:nvSpPr>
        <p:spPr>
          <a:xfrm>
            <a:off x="5506925" y="1564564"/>
            <a:ext cx="2341500" cy="3999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Acquista</a:t>
            </a:r>
            <a:endParaRPr/>
          </a:p>
        </p:txBody>
      </p:sp>
      <p:sp>
        <p:nvSpPr>
          <p:cNvPr id="434" name="Google Shape;434;p39"/>
          <p:cNvSpPr txBox="1"/>
          <p:nvPr>
            <p:ph idx="15" type="subTitle"/>
          </p:nvPr>
        </p:nvSpPr>
        <p:spPr>
          <a:xfrm>
            <a:off x="5506928" y="1898350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000"/>
              <a:t>Scegli su quale sito di E-Commerce acquistare il tuo prodotto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00"/>
          </a:p>
        </p:txBody>
      </p:sp>
      <p:sp>
        <p:nvSpPr>
          <p:cNvPr id="435" name="Google Shape;435;p39"/>
          <p:cNvSpPr txBox="1"/>
          <p:nvPr>
            <p:ph idx="16" type="title"/>
          </p:nvPr>
        </p:nvSpPr>
        <p:spPr>
          <a:xfrm>
            <a:off x="4720763" y="2419046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6" name="Google Shape;436;p39"/>
          <p:cNvSpPr txBox="1"/>
          <p:nvPr>
            <p:ph idx="17" type="subTitle"/>
          </p:nvPr>
        </p:nvSpPr>
        <p:spPr>
          <a:xfrm>
            <a:off x="5506925" y="2422700"/>
            <a:ext cx="1893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Tieni traccia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 txBox="1"/>
          <p:nvPr>
            <p:ph idx="18" type="subTitle"/>
          </p:nvPr>
        </p:nvSpPr>
        <p:spPr>
          <a:xfrm>
            <a:off x="5506928" y="2756475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Una cronologia ti aiuta a tenere traccia delle tue ricerche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8" name="Google Shape;438;p39"/>
          <p:cNvSpPr txBox="1"/>
          <p:nvPr>
            <p:ph idx="19" type="title"/>
          </p:nvPr>
        </p:nvSpPr>
        <p:spPr>
          <a:xfrm>
            <a:off x="4720763" y="3277171"/>
            <a:ext cx="823200" cy="744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39" name="Google Shape;439;p39"/>
          <p:cNvSpPr txBox="1"/>
          <p:nvPr>
            <p:ph idx="20" type="subTitle"/>
          </p:nvPr>
        </p:nvSpPr>
        <p:spPr>
          <a:xfrm>
            <a:off x="5506925" y="3280825"/>
            <a:ext cx="1794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Requisiti</a:t>
            </a:r>
            <a:endParaRPr/>
          </a:p>
        </p:txBody>
      </p:sp>
      <p:sp>
        <p:nvSpPr>
          <p:cNvPr id="440" name="Google Shape;440;p39"/>
          <p:cNvSpPr txBox="1"/>
          <p:nvPr>
            <p:ph idx="21" type="subTitle"/>
          </p:nvPr>
        </p:nvSpPr>
        <p:spPr>
          <a:xfrm>
            <a:off x="5506928" y="3614600"/>
            <a:ext cx="23415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BarcodEZ necessita solo di una connessione ad internet</a:t>
            </a:r>
            <a:endParaRPr sz="1000"/>
          </a:p>
        </p:txBody>
      </p:sp>
      <p:sp>
        <p:nvSpPr>
          <p:cNvPr id="441" name="Google Shape;441;p39"/>
          <p:cNvSpPr/>
          <p:nvPr/>
        </p:nvSpPr>
        <p:spPr>
          <a:xfrm>
            <a:off x="1225825" y="2256850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1225825" y="3113426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1225825" y="3969875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4727825" y="2256850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"/>
          <p:cNvSpPr/>
          <p:nvPr/>
        </p:nvSpPr>
        <p:spPr>
          <a:xfrm>
            <a:off x="4727825" y="3113426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>
            <a:off x="4727825" y="3969875"/>
            <a:ext cx="741000" cy="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/>
          <p:nvPr/>
        </p:nvSpPr>
        <p:spPr>
          <a:xfrm>
            <a:off x="3221425" y="3449100"/>
            <a:ext cx="2701200" cy="115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 txBox="1"/>
          <p:nvPr>
            <p:ph type="title"/>
          </p:nvPr>
        </p:nvSpPr>
        <p:spPr>
          <a:xfrm>
            <a:off x="733675" y="1527489"/>
            <a:ext cx="428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Scansiona</a:t>
            </a:r>
            <a:endParaRPr/>
          </a:p>
        </p:txBody>
      </p:sp>
      <p:sp>
        <p:nvSpPr>
          <p:cNvPr id="453" name="Google Shape;453;p40"/>
          <p:cNvSpPr txBox="1"/>
          <p:nvPr>
            <p:ph idx="1" type="subTitle"/>
          </p:nvPr>
        </p:nvSpPr>
        <p:spPr>
          <a:xfrm>
            <a:off x="1484575" y="2277725"/>
            <a:ext cx="2778900" cy="9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Direttamente dalla tua webcam.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Rilevamento del barcode in automatico tramite un pacchetto NuGet</a:t>
            </a:r>
            <a:endParaRPr/>
          </a:p>
        </p:txBody>
      </p:sp>
      <p:sp>
        <p:nvSpPr>
          <p:cNvPr id="454" name="Google Shape;454;p40"/>
          <p:cNvSpPr txBox="1"/>
          <p:nvPr>
            <p:ph idx="2" type="title"/>
          </p:nvPr>
        </p:nvSpPr>
        <p:spPr>
          <a:xfrm>
            <a:off x="3415850" y="3457950"/>
            <a:ext cx="2312400" cy="11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55" name="Google Shape;4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250" y="1527503"/>
            <a:ext cx="1612075" cy="1781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/>
          <p:nvPr/>
        </p:nvSpPr>
        <p:spPr>
          <a:xfrm>
            <a:off x="3221425" y="3449100"/>
            <a:ext cx="2701200" cy="115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"/>
          <p:cNvSpPr txBox="1"/>
          <p:nvPr>
            <p:ph idx="1" type="subTitle"/>
          </p:nvPr>
        </p:nvSpPr>
        <p:spPr>
          <a:xfrm>
            <a:off x="1284625" y="2273350"/>
            <a:ext cx="3178800" cy="10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Consultazione di un’API per la conversione da EAN ad ASIN. Ricerca del prodotto su Ebay. Estrazione dei prezzi tramite web-scraping</a:t>
            </a:r>
            <a:endParaRPr/>
          </a:p>
        </p:txBody>
      </p:sp>
      <p:sp>
        <p:nvSpPr>
          <p:cNvPr id="462" name="Google Shape;462;p41"/>
          <p:cNvSpPr txBox="1"/>
          <p:nvPr>
            <p:ph idx="2" type="title"/>
          </p:nvPr>
        </p:nvSpPr>
        <p:spPr>
          <a:xfrm>
            <a:off x="3415850" y="3457950"/>
            <a:ext cx="2312400" cy="11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3" name="Google Shape;463;p41"/>
          <p:cNvSpPr txBox="1"/>
          <p:nvPr>
            <p:ph type="title"/>
          </p:nvPr>
        </p:nvSpPr>
        <p:spPr>
          <a:xfrm>
            <a:off x="733675" y="1527489"/>
            <a:ext cx="428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Confronta</a:t>
            </a:r>
            <a:endParaRPr/>
          </a:p>
        </p:txBody>
      </p:sp>
      <p:pic>
        <p:nvPicPr>
          <p:cNvPr id="464" name="Google Shape;4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250" y="1527500"/>
            <a:ext cx="1583081" cy="17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/>
          <p:nvPr/>
        </p:nvSpPr>
        <p:spPr>
          <a:xfrm>
            <a:off x="3221425" y="3449100"/>
            <a:ext cx="2701200" cy="115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 txBox="1"/>
          <p:nvPr>
            <p:ph idx="1" type="subTitle"/>
          </p:nvPr>
        </p:nvSpPr>
        <p:spPr>
          <a:xfrm>
            <a:off x="1284625" y="2273350"/>
            <a:ext cx="31788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Serializzazione e deserializzazione JSON in un file su disco delle ricerche effettuate e possibilità di eliminare singoli elementi o svuotare la cronologia </a:t>
            </a:r>
            <a:endParaRPr/>
          </a:p>
        </p:txBody>
      </p:sp>
      <p:sp>
        <p:nvSpPr>
          <p:cNvPr id="471" name="Google Shape;471;p42"/>
          <p:cNvSpPr txBox="1"/>
          <p:nvPr>
            <p:ph idx="2" type="title"/>
          </p:nvPr>
        </p:nvSpPr>
        <p:spPr>
          <a:xfrm>
            <a:off x="3415850" y="3457950"/>
            <a:ext cx="2312400" cy="11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2" name="Google Shape;472;p42"/>
          <p:cNvSpPr txBox="1"/>
          <p:nvPr>
            <p:ph type="title"/>
          </p:nvPr>
        </p:nvSpPr>
        <p:spPr>
          <a:xfrm>
            <a:off x="733675" y="1527489"/>
            <a:ext cx="428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Tieni traccia</a:t>
            </a:r>
            <a:endParaRPr/>
          </a:p>
        </p:txBody>
      </p:sp>
      <p:pic>
        <p:nvPicPr>
          <p:cNvPr id="473" name="Google Shape;4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250" y="1527498"/>
            <a:ext cx="1534022" cy="16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1388100" y="2007204"/>
            <a:ext cx="63678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