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9" r:id="rId9"/>
    <p:sldId id="270" r:id="rId10"/>
    <p:sldId id="271" r:id="rId11"/>
    <p:sldId id="274" r:id="rId12"/>
    <p:sldId id="272" r:id="rId13"/>
    <p:sldId id="27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>
        <p:scale>
          <a:sx n="100" d="100"/>
          <a:sy n="100" d="100"/>
        </p:scale>
        <p:origin x="216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FCF78-71CD-264C-AFFD-46D2ED97108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27F32-866B-4E40-BA57-9A78B0952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3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Bidding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Ceren Altay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6 November 2017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41536"/>
            <a:ext cx="5448300" cy="578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341523"/>
            <a:ext cx="5429250" cy="22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50001" y="2628899"/>
            <a:ext cx="5165724" cy="3766081"/>
          </a:xfrm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IncreaseBid</a:t>
            </a:r>
            <a:r>
              <a:rPr lang="en-US" dirty="0" smtClean="0"/>
              <a:t> method is called to calculate the </a:t>
            </a:r>
            <a:r>
              <a:rPr lang="en-US" dirty="0" err="1" smtClean="0"/>
              <a:t>finalValue</a:t>
            </a:r>
            <a:r>
              <a:rPr lang="en-US" dirty="0" smtClean="0"/>
              <a:t>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while loop repeats the bid until nobody bids.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nobody bids and Bid1.BidrNo system gives an exception.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is handled by try catch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14480"/>
            <a:ext cx="5387976" cy="284310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82" y="714480"/>
            <a:ext cx="2457450" cy="44672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27" y="714480"/>
            <a:ext cx="2524125" cy="46767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1829" y="4203805"/>
            <a:ext cx="5832741" cy="2552699"/>
          </a:xfrm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HTML view of the results page, shown to the admin.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MVC structure: Entity Framework database, controller, model, view folders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4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69065" y="3244334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latin typeface="Cambria" charset="0"/>
                <a:ea typeface="ＭＳ 明朝" charset="-128"/>
                <a:cs typeface="Times New Roman" charset="0"/>
              </a:rPr>
              <a:t>Databases</a:t>
            </a:r>
            <a:r>
              <a:rPr lang="en-GB"/>
              <a:t>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4" y="327438"/>
            <a:ext cx="3276600" cy="4314825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965359" y="12944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64" y="288671"/>
            <a:ext cx="52705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61" y="2156238"/>
            <a:ext cx="1914525" cy="2486025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439" y="2380475"/>
            <a:ext cx="2524125" cy="1543050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84212" y="3663449"/>
            <a:ext cx="5832741" cy="144603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80109" y="4802426"/>
            <a:ext cx="10377912" cy="1446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 smtClean="0"/>
          </a:p>
          <a:p>
            <a:pPr marL="0" indent="0" algn="just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Catalogue table in </a:t>
            </a:r>
            <a:r>
              <a:rPr lang="en-US" dirty="0" err="1" smtClean="0"/>
              <a:t>MySql</a:t>
            </a:r>
            <a:r>
              <a:rPr lang="en-US" dirty="0" smtClean="0"/>
              <a:t>, table data, </a:t>
            </a:r>
            <a:r>
              <a:rPr lang="en-US" dirty="0" err="1" smtClean="0"/>
              <a:t>edmx</a:t>
            </a:r>
            <a:r>
              <a:rPr lang="en-US" dirty="0" smtClean="0"/>
              <a:t> folders and the table generated by the </a:t>
            </a:r>
            <a:r>
              <a:rPr lang="en-US" dirty="0"/>
              <a:t>E</a:t>
            </a:r>
            <a:r>
              <a:rPr lang="en-US" dirty="0" smtClean="0"/>
              <a:t>ntity framework.</a:t>
            </a:r>
          </a:p>
        </p:txBody>
      </p:sp>
    </p:spTree>
    <p:extLst>
      <p:ext uri="{BB962C8B-B14F-4D97-AF65-F5344CB8AC3E}">
        <p14:creationId xmlns:p14="http://schemas.microsoft.com/office/powerpoint/2010/main" val="160106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7851"/>
            <a:ext cx="8802688" cy="2472267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GB" b="1" dirty="0" smtClean="0"/>
              <a:t>Error Handling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GB" dirty="0" smtClean="0"/>
          </a:p>
          <a:p>
            <a:pPr marL="0" lvl="0" indent="0" algn="just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GB" dirty="0" smtClean="0"/>
              <a:t>An </a:t>
            </a:r>
            <a:r>
              <a:rPr lang="en-GB" dirty="0"/>
              <a:t>exception situation is created and tried to be solved by exception handling. This situation happens when there are no bidders bidding. To illustrate random values are set to 0 to generate this situation</a:t>
            </a:r>
            <a:r>
              <a:rPr lang="en-GB" dirty="0" smtClean="0"/>
              <a:t>.</a:t>
            </a:r>
          </a:p>
          <a:p>
            <a:pPr marL="0" lvl="0" indent="0" algn="just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427710"/>
            <a:ext cx="6273801" cy="44481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669854"/>
            <a:ext cx="6530976" cy="257101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6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71" y="698499"/>
            <a:ext cx="6346513" cy="518636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56822" y="1968500"/>
            <a:ext cx="4433577" cy="242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</a:pPr>
            <a:r>
              <a:rPr lang="en-US" dirty="0" smtClean="0"/>
              <a:t>Exception is caught and an error  message is sent to view stating that there are no bidders for the item.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8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65" y="2857232"/>
            <a:ext cx="2451894" cy="116749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8" y="413459"/>
            <a:ext cx="6987912" cy="4958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088" y="5472112"/>
            <a:ext cx="11776756" cy="1323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defRPr sz="2000" b="1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pPr algn="just"/>
            <a:r>
              <a:rPr lang="en-GB" b="0" dirty="0" smtClean="0"/>
              <a:t>In the Arrange stage, the </a:t>
            </a:r>
            <a:r>
              <a:rPr lang="en-GB" b="0" dirty="0"/>
              <a:t>values are set and </a:t>
            </a:r>
            <a:r>
              <a:rPr lang="en-GB" b="0" dirty="0" smtClean="0"/>
              <a:t>in </a:t>
            </a:r>
            <a:r>
              <a:rPr lang="en-GB" b="0" dirty="0"/>
              <a:t>the assert stage </a:t>
            </a:r>
            <a:r>
              <a:rPr lang="en-GB" b="0" dirty="0" smtClean="0"/>
              <a:t>the method is run. </a:t>
            </a:r>
            <a:r>
              <a:rPr lang="en-GB" b="0" dirty="0"/>
              <a:t>T</a:t>
            </a:r>
            <a:r>
              <a:rPr lang="en-GB" b="0" dirty="0" smtClean="0"/>
              <a:t>he </a:t>
            </a:r>
            <a:r>
              <a:rPr lang="en-GB" b="0" dirty="0"/>
              <a:t>program tests and compares the actual </a:t>
            </a:r>
            <a:r>
              <a:rPr lang="en-GB" b="0" dirty="0" smtClean="0"/>
              <a:t>values </a:t>
            </a:r>
            <a:r>
              <a:rPr lang="en-GB" b="0" dirty="0"/>
              <a:t>in the program and expected values given on the test. Value 50 added to 30 is the </a:t>
            </a:r>
            <a:r>
              <a:rPr lang="en-GB" b="0" dirty="0" smtClean="0"/>
              <a:t>minimum bidding </a:t>
            </a:r>
            <a:r>
              <a:rPr lang="en-GB" b="0" dirty="0"/>
              <a:t>amount in the Random method. </a:t>
            </a:r>
          </a:p>
          <a:p>
            <a:endParaRPr lang="en-US" b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92082" y="411295"/>
            <a:ext cx="5068886" cy="196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</a:pPr>
            <a:r>
              <a:rPr lang="en-GB" b="1" dirty="0" smtClean="0"/>
              <a:t>Unit Testing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</a:pPr>
            <a:endParaRPr lang="en-GB" b="1" dirty="0" smtClean="0"/>
          </a:p>
          <a:p>
            <a:pPr marL="0" indent="0" algn="just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</a:pPr>
            <a:r>
              <a:rPr lang="en-GB" dirty="0" smtClean="0"/>
              <a:t>This method uses AAA approach unit testing pattern uses Arrange, Act 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4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58019"/>
            <a:ext cx="5191125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1679" y="286306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Successful test results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4779" y="3564002"/>
            <a:ext cx="5869963" cy="101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just"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defRPr sz="2000" b="0" cap="none">
                <a:solidFill>
                  <a:schemeClr val="bg2">
                    <a:lumMod val="7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solidFill>
                  <a:schemeClr val="bg2">
                    <a:lumMod val="7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solidFill>
                  <a:schemeClr val="bg2">
                    <a:lumMod val="7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solidFill>
                  <a:schemeClr val="bg2">
                    <a:lumMod val="75000"/>
                  </a:schemeClr>
                </a:solidFill>
                <a:effectLst/>
              </a:defRPr>
            </a:lvl9pPr>
          </a:lstStyle>
          <a:p>
            <a:r>
              <a:rPr lang="en-GB" dirty="0"/>
              <a:t>To fail the test in the main program the minimum </a:t>
            </a:r>
            <a:r>
              <a:rPr lang="en-GB" dirty="0" smtClean="0"/>
              <a:t>bid amount </a:t>
            </a:r>
            <a:r>
              <a:rPr lang="en-GB" dirty="0"/>
              <a:t>is decreased to 5.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79" y="4487332"/>
            <a:ext cx="5911321" cy="78316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564002"/>
            <a:ext cx="5270500" cy="19037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1679" y="3037335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Failed test results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8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0"/>
          <a:stretch/>
        </p:blipFill>
        <p:spPr bwMode="auto">
          <a:xfrm>
            <a:off x="522289" y="0"/>
            <a:ext cx="7067550" cy="35254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  <p:pic>
        <p:nvPicPr>
          <p:cNvPr id="5" name="Content Placeholder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82"/>
          <a:stretch/>
        </p:blipFill>
        <p:spPr bwMode="auto">
          <a:xfrm>
            <a:off x="584201" y="3525481"/>
            <a:ext cx="6943725" cy="32162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43825" y="563913"/>
            <a:ext cx="4020343" cy="214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Home Page to login or register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743825" y="3816700"/>
            <a:ext cx="4020343" cy="214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Admin login with name and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3"/>
          <a:stretch/>
        </p:blipFill>
        <p:spPr bwMode="auto">
          <a:xfrm>
            <a:off x="779538" y="321733"/>
            <a:ext cx="5070399" cy="55075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86538" y="1892651"/>
            <a:ext cx="4563267" cy="214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Registration page </a:t>
            </a:r>
            <a:r>
              <a:rPr lang="en-US" smtClean="0"/>
              <a:t>with validations.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9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29"/>
          <a:stretch/>
        </p:blipFill>
        <p:spPr>
          <a:xfrm>
            <a:off x="465135" y="371314"/>
            <a:ext cx="6544470" cy="39863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89" y="4475373"/>
            <a:ext cx="5788821" cy="2114550"/>
          </a:xfrm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Catalogue List retrieved from the database, giving the options to create, edit or delete an item and also starting the bid for the item.</a:t>
            </a:r>
            <a:endParaRPr lang="en-US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25" y="557052"/>
            <a:ext cx="4530725" cy="420068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795293" y="4757737"/>
            <a:ext cx="4706145" cy="1136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Adding a new item to the catalogue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" y="198438"/>
            <a:ext cx="5270500" cy="43694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62" y="0"/>
            <a:ext cx="5270500" cy="4025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30" y="4567873"/>
            <a:ext cx="11269663" cy="2140479"/>
          </a:xfrm>
        </p:spPr>
        <p:txBody>
          <a:bodyPr/>
          <a:lstStyle/>
          <a:p>
            <a:r>
              <a:rPr lang="en-US" dirty="0" smtClean="0"/>
              <a:t>Editing the item and Back to List link                  Deleting an item an the confirmation 												       	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524402"/>
            <a:ext cx="5373688" cy="427619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34" y="701409"/>
            <a:ext cx="5564716" cy="409919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3030" y="4567873"/>
            <a:ext cx="5934870" cy="214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Bidding results are displayed on the web page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15063" y="4567873"/>
            <a:ext cx="5520530" cy="214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07893" y="4684237"/>
            <a:ext cx="5934870" cy="214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Execution of the program on console and the results showing the bidders and their bids as well as the final winner.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10" y="100013"/>
            <a:ext cx="5399965" cy="65579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72188" y="984805"/>
            <a:ext cx="5934870" cy="478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Bidding class in the model and </a:t>
            </a:r>
            <a:r>
              <a:rPr lang="en-US" dirty="0" err="1" smtClean="0"/>
              <a:t>IncreaseBid</a:t>
            </a:r>
            <a:r>
              <a:rPr lang="en-US" dirty="0" smtClean="0"/>
              <a:t> method.</a:t>
            </a:r>
          </a:p>
          <a:p>
            <a:pPr algn="just"/>
            <a:r>
              <a:rPr lang="en-US" dirty="0" smtClean="0"/>
              <a:t>Random method is used to simulate multiple bidders and random price increase.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AmountOfIncrease</a:t>
            </a:r>
            <a:r>
              <a:rPr lang="en-US" dirty="0" smtClean="0"/>
              <a:t> if assumed between 50-250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New </a:t>
            </a:r>
            <a:r>
              <a:rPr lang="en-US" dirty="0" err="1" smtClean="0"/>
              <a:t>CurrenBidder</a:t>
            </a:r>
            <a:r>
              <a:rPr lang="en-US" dirty="0" smtClean="0"/>
              <a:t> object with a </a:t>
            </a:r>
            <a:r>
              <a:rPr lang="en-US" dirty="0" err="1" smtClean="0"/>
              <a:t>BidderID</a:t>
            </a:r>
            <a:r>
              <a:rPr lang="en-US" dirty="0" smtClean="0"/>
              <a:t> is created and it is assigned to the </a:t>
            </a:r>
            <a:r>
              <a:rPr lang="en-US" dirty="0" err="1" smtClean="0"/>
              <a:t>activeBidderID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Method returns the final value of the bid.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5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8" y="1414463"/>
            <a:ext cx="4400551" cy="4486275"/>
          </a:xfr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 class that contains the user details and validations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empty constructor and a constructor that takes ID as a parameter for the </a:t>
            </a:r>
            <a:r>
              <a:rPr lang="en-US" dirty="0" err="1" smtClean="0"/>
              <a:t>BidderID</a:t>
            </a:r>
            <a:r>
              <a:rPr lang="en-US" dirty="0" smtClean="0"/>
              <a:t> to be used in the previous method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4" y="300037"/>
            <a:ext cx="5740401" cy="6357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78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0" y="128588"/>
            <a:ext cx="6002339" cy="61721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86549" y="571499"/>
            <a:ext cx="5205411" cy="5286375"/>
          </a:xfr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Bidding controller generates random number of bidders, random number of bids made by a bidder.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Assumptions: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least 1, at most 6 number of bidders bidding for an item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least 2, at most 12 bid increases will be made for an item.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Dictionary of users is used to store the information of bidders.</a:t>
            </a:r>
            <a:endParaRPr lang="en-US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6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479</Words>
  <Application>Microsoft Macintosh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</vt:lpstr>
      <vt:lpstr>Century Gothic</vt:lpstr>
      <vt:lpstr>ＭＳ 明朝</vt:lpstr>
      <vt:lpstr>Times New Roman</vt:lpstr>
      <vt:lpstr>Wingdings 3</vt:lpstr>
      <vt:lpstr>Slice</vt:lpstr>
      <vt:lpstr>Online Bidding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bidding project</dc:title>
  <dc:creator>cerenaltay.lsb@gmail.com</dc:creator>
  <cp:lastModifiedBy>cerenaltay.lsb@gmail.com</cp:lastModifiedBy>
  <cp:revision>19</cp:revision>
  <dcterms:created xsi:type="dcterms:W3CDTF">2017-11-05T18:36:23Z</dcterms:created>
  <dcterms:modified xsi:type="dcterms:W3CDTF">2017-11-06T11:09:45Z</dcterms:modified>
</cp:coreProperties>
</file>