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0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8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2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3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0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7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82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552B-617A-4587-A330-90A0559A5F37}" type="datetimeFigureOut">
              <a:rPr lang="en-CA" smtClean="0"/>
              <a:t>2014-08-12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1645-E8DE-49A9-A9AF-156A0890B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11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5528" y="692696"/>
            <a:ext cx="8586952" cy="5472608"/>
            <a:chOff x="305528" y="692696"/>
            <a:chExt cx="8586952" cy="5472608"/>
          </a:xfrm>
        </p:grpSpPr>
        <p:sp>
          <p:nvSpPr>
            <p:cNvPr id="6" name="Rectangle 5"/>
            <p:cNvSpPr/>
            <p:nvPr/>
          </p:nvSpPr>
          <p:spPr>
            <a:xfrm>
              <a:off x="305528" y="692696"/>
              <a:ext cx="5688632" cy="54726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37876" y="837011"/>
              <a:ext cx="2273810" cy="4540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Can 6"/>
            <p:cNvSpPr/>
            <p:nvPr/>
          </p:nvSpPr>
          <p:spPr>
            <a:xfrm>
              <a:off x="8028384" y="1836216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7001957" y="1836217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7181977" y="3065131"/>
              <a:ext cx="1368152" cy="792088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56289" y="2366640"/>
              <a:ext cx="1636984" cy="734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“internal”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sp>
          <p:nvSpPr>
            <p:cNvPr id="14" name="Can 13"/>
            <p:cNvSpPr/>
            <p:nvPr/>
          </p:nvSpPr>
          <p:spPr>
            <a:xfrm>
              <a:off x="7307993" y="4184638"/>
              <a:ext cx="1116124" cy="85887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722343" y="3483413"/>
              <a:ext cx="1636984" cy="772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“external”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cxnSp>
          <p:nvCxnSpPr>
            <p:cNvPr id="22" name="Elbow Connector 21"/>
            <p:cNvCxnSpPr>
              <a:stCxn id="9" idx="2"/>
              <a:endCxn id="15" idx="6"/>
            </p:cNvCxnSpPr>
            <p:nvPr/>
          </p:nvCxnSpPr>
          <p:spPr>
            <a:xfrm rot="10800000" flipV="1">
              <a:off x="5359327" y="3560186"/>
              <a:ext cx="1822650" cy="3093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3"/>
              <a:endCxn id="11" idx="6"/>
            </p:cNvCxnSpPr>
            <p:nvPr/>
          </p:nvCxnSpPr>
          <p:spPr>
            <a:xfrm rot="5400000">
              <a:off x="6838100" y="1111470"/>
              <a:ext cx="177507" cy="30671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8" idx="3"/>
              <a:endCxn id="11" idx="6"/>
            </p:cNvCxnSpPr>
            <p:nvPr/>
          </p:nvCxnSpPr>
          <p:spPr>
            <a:xfrm rot="5400000">
              <a:off x="6324886" y="1624684"/>
              <a:ext cx="177506" cy="204073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7307992" y="5229200"/>
              <a:ext cx="1116123" cy="7200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screen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cxnSp>
          <p:nvCxnSpPr>
            <p:cNvPr id="50" name="Elbow Connector 49"/>
            <p:cNvCxnSpPr>
              <a:stCxn id="10" idx="2"/>
              <a:endCxn id="173" idx="2"/>
            </p:cNvCxnSpPr>
            <p:nvPr/>
          </p:nvCxnSpPr>
          <p:spPr>
            <a:xfrm rot="5400000" flipH="1" flipV="1">
              <a:off x="3431263" y="4536812"/>
              <a:ext cx="302555" cy="1984480"/>
            </a:xfrm>
            <a:prstGeom prst="bentConnector3">
              <a:avLst>
                <a:gd name="adj1" fmla="val -7555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73" idx="1"/>
              <a:endCxn id="10" idx="0"/>
            </p:cNvCxnSpPr>
            <p:nvPr/>
          </p:nvCxnSpPr>
          <p:spPr>
            <a:xfrm rot="10800000" flipV="1">
              <a:off x="2590302" y="3107393"/>
              <a:ext cx="847575" cy="978402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050240" y="4085795"/>
              <a:ext cx="1080121" cy="1594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br>
                <a:rPr lang="en-US" dirty="0" smtClean="0"/>
              </a:br>
              <a:r>
                <a:rPr lang="en-US" dirty="0" smtClean="0"/>
                <a:t>queue</a:t>
              </a:r>
              <a:endParaRPr lang="en-CA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403564" y="4422161"/>
              <a:ext cx="1059339" cy="91211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</a:t>
              </a:r>
              <a:endParaRPr lang="en-CA" dirty="0"/>
            </a:p>
          </p:txBody>
        </p:sp>
        <p:sp>
          <p:nvSpPr>
            <p:cNvPr id="2" name="Can 1"/>
            <p:cNvSpPr/>
            <p:nvPr/>
          </p:nvSpPr>
          <p:spPr>
            <a:xfrm>
              <a:off x="1544888" y="1263995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CA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1544887" y="2308111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variables</a:t>
              </a:r>
              <a:endParaRPr lang="en-CA" sz="1400" dirty="0"/>
            </a:p>
          </p:txBody>
        </p:sp>
        <p:sp>
          <p:nvSpPr>
            <p:cNvPr id="185" name="Bent Arrow 184"/>
            <p:cNvSpPr/>
            <p:nvPr/>
          </p:nvSpPr>
          <p:spPr>
            <a:xfrm>
              <a:off x="845588" y="4085795"/>
              <a:ext cx="1204652" cy="324916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86" name="Bent Arrow 185"/>
            <p:cNvSpPr/>
            <p:nvPr/>
          </p:nvSpPr>
          <p:spPr>
            <a:xfrm rot="16200000">
              <a:off x="1267483" y="4912383"/>
              <a:ext cx="346052" cy="1189840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38610" y="5888305"/>
              <a:ext cx="1047338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process event</a:t>
              </a:r>
              <a:endParaRPr lang="en-CA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625559" y="3136204"/>
              <a:ext cx="75052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schedule</a:t>
              </a:r>
            </a:p>
            <a:p>
              <a:pPr algn="ctr"/>
              <a:r>
                <a:rPr lang="en-US" sz="1200" dirty="0" smtClean="0"/>
                <a:t>event</a:t>
              </a:r>
              <a:endParaRPr lang="en-CA" sz="1200" dirty="0"/>
            </a:p>
          </p:txBody>
        </p:sp>
        <p:sp>
          <p:nvSpPr>
            <p:cNvPr id="233" name="Can 232"/>
            <p:cNvSpPr/>
            <p:nvPr/>
          </p:nvSpPr>
          <p:spPr>
            <a:xfrm>
              <a:off x="468785" y="1768052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</a:t>
              </a:r>
              <a:endParaRPr lang="en-CA" dirty="0"/>
            </a:p>
          </p:txBody>
        </p:sp>
        <p:sp>
          <p:nvSpPr>
            <p:cNvPr id="238" name="Left-Right Arrow 237"/>
            <p:cNvSpPr/>
            <p:nvPr/>
          </p:nvSpPr>
          <p:spPr>
            <a:xfrm>
              <a:off x="2408984" y="1584278"/>
              <a:ext cx="1028893" cy="183774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Left-Right Arrow 238"/>
            <p:cNvSpPr/>
            <p:nvPr/>
          </p:nvSpPr>
          <p:spPr>
            <a:xfrm>
              <a:off x="2408984" y="2643725"/>
              <a:ext cx="1028894" cy="180157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1319198" y="1038186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2" name="Elbow Connector 91"/>
            <p:cNvCxnSpPr>
              <a:stCxn id="14" idx="4"/>
              <a:endCxn id="9" idx="4"/>
            </p:cNvCxnSpPr>
            <p:nvPr/>
          </p:nvCxnSpPr>
          <p:spPr>
            <a:xfrm flipH="1" flipV="1">
              <a:off x="8352107" y="3560186"/>
              <a:ext cx="72010" cy="1053887"/>
            </a:xfrm>
            <a:prstGeom prst="bentConnector3">
              <a:avLst>
                <a:gd name="adj1" fmla="val -492448"/>
              </a:avLst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n 32"/>
            <p:cNvSpPr/>
            <p:nvPr/>
          </p:nvSpPr>
          <p:spPr>
            <a:xfrm>
              <a:off x="468785" y="757247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agents</a:t>
              </a:r>
              <a:endParaRPr lang="en-CA" dirty="0"/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1349644" y="2077900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Can 44"/>
            <p:cNvSpPr/>
            <p:nvPr/>
          </p:nvSpPr>
          <p:spPr>
            <a:xfrm>
              <a:off x="7001957" y="699388"/>
              <a:ext cx="1764509" cy="794781"/>
            </a:xfrm>
            <a:prstGeom prst="ca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Elbow Connector 87"/>
            <p:cNvCxnSpPr>
              <a:endCxn id="14" idx="2"/>
            </p:cNvCxnSpPr>
            <p:nvPr/>
          </p:nvCxnSpPr>
          <p:spPr>
            <a:xfrm flipV="1">
              <a:off x="5711686" y="4614073"/>
              <a:ext cx="1596307" cy="19791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endCxn id="36" idx="1"/>
            </p:cNvCxnSpPr>
            <p:nvPr/>
          </p:nvCxnSpPr>
          <p:spPr>
            <a:xfrm>
              <a:off x="5711686" y="4811989"/>
              <a:ext cx="1596306" cy="7772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22343" y="993611"/>
              <a:ext cx="167093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000" dirty="0" smtClean="0"/>
                <a:t>modules</a:t>
              </a:r>
              <a:endParaRPr lang="en-CA" sz="2000" dirty="0"/>
            </a:p>
          </p:txBody>
        </p:sp>
        <p:cxnSp>
          <p:nvCxnSpPr>
            <p:cNvPr id="96" name="Elbow Connector 95"/>
            <p:cNvCxnSpPr>
              <a:stCxn id="45" idx="2"/>
            </p:cNvCxnSpPr>
            <p:nvPr/>
          </p:nvCxnSpPr>
          <p:spPr>
            <a:xfrm rot="10800000" flipV="1">
              <a:off x="5994161" y="1096778"/>
              <a:ext cx="1007797" cy="22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6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SimList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569049"/>
              </p:ext>
            </p:extLst>
          </p:nvPr>
        </p:nvGraphicFramePr>
        <p:xfrm>
          <a:off x="457200" y="1600200"/>
          <a:ext cx="8229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1368152"/>
                <a:gridCol w="5194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.loaded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are currently loaded.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modules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to load for the simulation.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params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Named list (of potentially other lists) specifying simulation parameters.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events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event queue, consisting of: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eventTime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moduleName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, and other optional information required to process the event by its module.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completed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events.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simtime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simulation time.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debug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Specifies whether to run simulation in debugging mode.</a:t>
                      </a:r>
                      <a:endParaRPr lang="en-CA" dirty="0"/>
                    </a:p>
                  </a:txBody>
                  <a:tcPr marL="186331" marR="1863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3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User-defined </a:t>
            </a:r>
            <a:r>
              <a:rPr lang="en-US" dirty="0" smtClean="0"/>
              <a:t>the code that is executed for each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6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154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SimList</vt:lpstr>
      <vt:lpstr>Module Overview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ABM simulation</dc:title>
  <dc:creator>Alex M Chubaty</dc:creator>
  <cp:lastModifiedBy>Alex M Chubaty</cp:lastModifiedBy>
  <cp:revision>42</cp:revision>
  <dcterms:created xsi:type="dcterms:W3CDTF">2014-03-28T17:03:09Z</dcterms:created>
  <dcterms:modified xsi:type="dcterms:W3CDTF">2014-08-12T17:50:26Z</dcterms:modified>
</cp:coreProperties>
</file>