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256" r:id="rId3"/>
    <p:sldId id="265" r:id="rId4"/>
    <p:sldId id="257" r:id="rId5"/>
    <p:sldId id="261" r:id="rId6"/>
    <p:sldId id="266" r:id="rId7"/>
    <p:sldId id="264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5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71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401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26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2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4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4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 smtClean="0"/>
              <a:t>SpaDES</a:t>
            </a:r>
            <a:r>
              <a:rPr lang="en-CA" b="1" dirty="0"/>
              <a:t/>
            </a:r>
            <a:br>
              <a:rPr lang="en-CA" b="1" dirty="0"/>
            </a:br>
            <a:r>
              <a:rPr lang="en-CA" dirty="0" smtClean="0"/>
              <a:t>Spatial </a:t>
            </a:r>
            <a:r>
              <a:rPr lang="en-CA" dirty="0" smtClean="0"/>
              <a:t>Discrete Event </a:t>
            </a:r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 R package for powerful, fast, scalable, simulation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97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need to forecast the past, present and future of ecosystem properties</a:t>
            </a:r>
          </a:p>
          <a:p>
            <a:r>
              <a:rPr lang="en-CA" dirty="0" smtClean="0"/>
              <a:t>We have or will get data, whose magnitude is growing fast (</a:t>
            </a:r>
            <a:r>
              <a:rPr lang="en-CA" i="1" dirty="0" smtClean="0"/>
              <a:t>Big Data</a:t>
            </a:r>
            <a:r>
              <a:rPr lang="en-CA" dirty="0" smtClean="0"/>
              <a:t>)</a:t>
            </a:r>
          </a:p>
          <a:p>
            <a:r>
              <a:rPr lang="en-CA" dirty="0" smtClean="0"/>
              <a:t>We need to either understand these systems, or at least come up with phenomenological relationships</a:t>
            </a:r>
          </a:p>
          <a:p>
            <a:r>
              <a:rPr lang="en-CA" dirty="0" smtClean="0"/>
              <a:t>What is the number one system for understanding </a:t>
            </a:r>
            <a:r>
              <a:rPr lang="en-CA" i="1" dirty="0" smtClean="0"/>
              <a:t>data</a:t>
            </a:r>
            <a:endParaRPr lang="en-CA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942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is </a:t>
            </a:r>
            <a:r>
              <a:rPr lang="en-CA" i="1" dirty="0" smtClean="0"/>
              <a:t>the most comprehensive and powerful </a:t>
            </a:r>
            <a:r>
              <a:rPr lang="en-CA" dirty="0" smtClean="0"/>
              <a:t>language for understanding and predicting from Data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 – all applied problems in Ecology are:</a:t>
            </a:r>
          </a:p>
          <a:p>
            <a:pPr marL="0" indent="0">
              <a:buNone/>
            </a:pPr>
            <a:r>
              <a:rPr lang="en-CA" dirty="0" smtClean="0"/>
              <a:t>       Data -&gt;  (Understanding ) -&gt;  Predict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4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Power</a:t>
            </a:r>
          </a:p>
          <a:p>
            <a:r>
              <a:rPr lang="en-CA" dirty="0" smtClean="0"/>
              <a:t>All in one GIS</a:t>
            </a:r>
          </a:p>
          <a:p>
            <a:r>
              <a:rPr lang="en-CA" dirty="0" smtClean="0"/>
              <a:t>High level support for remote sensing</a:t>
            </a:r>
          </a:p>
          <a:p>
            <a:r>
              <a:rPr lang="en-CA" dirty="0" smtClean="0"/>
              <a:t>Hadoop support</a:t>
            </a:r>
          </a:p>
          <a:p>
            <a:r>
              <a:rPr lang="en-CA" dirty="0" smtClean="0"/>
              <a:t>Scalable – Big Memory Support, Big File Support, Big Raster Support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09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Traditionally, data and simulation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Linking data to simulation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989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Users will solve most of your problems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Open Source - User extensible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57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High level delivery</a:t>
            </a:r>
          </a:p>
          <a:p>
            <a:r>
              <a:rPr lang="en-CA" dirty="0" smtClean="0"/>
              <a:t>Visualization is very mature</a:t>
            </a:r>
          </a:p>
          <a:p>
            <a:r>
              <a:rPr lang="en-CA" dirty="0" smtClean="0"/>
              <a:t>Building web</a:t>
            </a:r>
          </a:p>
          <a:p>
            <a:r>
              <a:rPr lang="en-CA" dirty="0" smtClean="0"/>
              <a:t>Can package standalone downloadable .exe for Windows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57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Fast - “Faster than C++”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60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5528" y="692696"/>
            <a:ext cx="5688632" cy="5472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3" name="Rounded Rectangle 172"/>
          <p:cNvSpPr/>
          <p:nvPr/>
        </p:nvSpPr>
        <p:spPr>
          <a:xfrm>
            <a:off x="3437876" y="837011"/>
            <a:ext cx="2273810" cy="454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an 6"/>
          <p:cNvSpPr/>
          <p:nvPr/>
        </p:nvSpPr>
        <p:spPr>
          <a:xfrm>
            <a:off x="8028384" y="1836216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001957" y="1836217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181977" y="3065131"/>
            <a:ext cx="1368152" cy="79208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Oval 10"/>
          <p:cNvSpPr/>
          <p:nvPr/>
        </p:nvSpPr>
        <p:spPr>
          <a:xfrm>
            <a:off x="3756289" y="2366640"/>
            <a:ext cx="1636984" cy="73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sp>
        <p:nvSpPr>
          <p:cNvPr id="14" name="Can 13"/>
          <p:cNvSpPr/>
          <p:nvPr/>
        </p:nvSpPr>
        <p:spPr>
          <a:xfrm>
            <a:off x="7307993" y="4184638"/>
            <a:ext cx="1116124" cy="8588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3722343" y="3483413"/>
            <a:ext cx="1636984" cy="77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“external”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cxnSp>
        <p:nvCxnSpPr>
          <p:cNvPr id="22" name="Elbow Connector 21"/>
          <p:cNvCxnSpPr>
            <a:stCxn id="9" idx="2"/>
            <a:endCxn id="15" idx="6"/>
          </p:cNvCxnSpPr>
          <p:nvPr/>
        </p:nvCxnSpPr>
        <p:spPr>
          <a:xfrm rot="10800000" flipV="1">
            <a:off x="5359327" y="3560186"/>
            <a:ext cx="1822650" cy="3093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1" idx="6"/>
          </p:cNvCxnSpPr>
          <p:nvPr/>
        </p:nvCxnSpPr>
        <p:spPr>
          <a:xfrm rot="5400000">
            <a:off x="6838100" y="1111470"/>
            <a:ext cx="177507" cy="30671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1" idx="6"/>
          </p:cNvCxnSpPr>
          <p:nvPr/>
        </p:nvCxnSpPr>
        <p:spPr>
          <a:xfrm rot="5400000">
            <a:off x="6324886" y="1624684"/>
            <a:ext cx="177506" cy="20407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07992" y="5229200"/>
            <a:ext cx="1116123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cxnSp>
        <p:nvCxnSpPr>
          <p:cNvPr id="50" name="Elbow Connector 49"/>
          <p:cNvCxnSpPr>
            <a:stCxn id="10" idx="2"/>
            <a:endCxn id="173" idx="2"/>
          </p:cNvCxnSpPr>
          <p:nvPr/>
        </p:nvCxnSpPr>
        <p:spPr>
          <a:xfrm rot="5400000" flipH="1" flipV="1">
            <a:off x="3431263" y="4536812"/>
            <a:ext cx="302555" cy="1984480"/>
          </a:xfrm>
          <a:prstGeom prst="bentConnector3">
            <a:avLst>
              <a:gd name="adj1" fmla="val -755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3" idx="1"/>
            <a:endCxn id="10" idx="0"/>
          </p:cNvCxnSpPr>
          <p:nvPr/>
        </p:nvCxnSpPr>
        <p:spPr>
          <a:xfrm rot="10800000" flipV="1">
            <a:off x="2590302" y="3107393"/>
            <a:ext cx="847575" cy="97840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0240" y="4085795"/>
            <a:ext cx="1080121" cy="15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queue</a:t>
            </a:r>
            <a:endParaRPr lang="en-CA" dirty="0"/>
          </a:p>
        </p:txBody>
      </p:sp>
      <p:sp>
        <p:nvSpPr>
          <p:cNvPr id="86" name="Hexagon 85"/>
          <p:cNvSpPr/>
          <p:nvPr/>
        </p:nvSpPr>
        <p:spPr>
          <a:xfrm>
            <a:off x="403564" y="4422161"/>
            <a:ext cx="1059339" cy="9121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2" name="Can 1"/>
          <p:cNvSpPr/>
          <p:nvPr/>
        </p:nvSpPr>
        <p:spPr>
          <a:xfrm>
            <a:off x="1544888" y="1263995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CA" dirty="0"/>
          </a:p>
        </p:txBody>
      </p:sp>
      <p:sp>
        <p:nvSpPr>
          <p:cNvPr id="29" name="Can 28"/>
          <p:cNvSpPr/>
          <p:nvPr/>
        </p:nvSpPr>
        <p:spPr>
          <a:xfrm>
            <a:off x="1544887" y="2308111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variables</a:t>
            </a:r>
            <a:endParaRPr lang="en-CA" sz="1400" dirty="0"/>
          </a:p>
        </p:txBody>
      </p:sp>
      <p:sp>
        <p:nvSpPr>
          <p:cNvPr id="185" name="Bent Arrow 184"/>
          <p:cNvSpPr/>
          <p:nvPr/>
        </p:nvSpPr>
        <p:spPr>
          <a:xfrm>
            <a:off x="845588" y="4085795"/>
            <a:ext cx="1204652" cy="324916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16200000">
            <a:off x="1267483" y="4912383"/>
            <a:ext cx="346052" cy="118984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38610" y="5888305"/>
            <a:ext cx="104733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process event</a:t>
            </a:r>
            <a:endParaRPr lang="en-CA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625559" y="3136204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schedule</a:t>
            </a:r>
          </a:p>
          <a:p>
            <a:pPr algn="ctr"/>
            <a:r>
              <a:rPr lang="en-US" sz="1200" dirty="0" smtClean="0"/>
              <a:t>event</a:t>
            </a:r>
            <a:endParaRPr lang="en-CA" sz="1200" dirty="0"/>
          </a:p>
        </p:txBody>
      </p:sp>
      <p:sp>
        <p:nvSpPr>
          <p:cNvPr id="233" name="Can 232"/>
          <p:cNvSpPr/>
          <p:nvPr/>
        </p:nvSpPr>
        <p:spPr>
          <a:xfrm>
            <a:off x="468785" y="1768052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</a:t>
            </a:r>
            <a:endParaRPr lang="en-CA" dirty="0"/>
          </a:p>
        </p:txBody>
      </p:sp>
      <p:sp>
        <p:nvSpPr>
          <p:cNvPr id="238" name="Left-Right Arrow 237"/>
          <p:cNvSpPr/>
          <p:nvPr/>
        </p:nvSpPr>
        <p:spPr>
          <a:xfrm>
            <a:off x="2408984" y="1584278"/>
            <a:ext cx="1028893" cy="18377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Left-Right Arrow 238"/>
          <p:cNvSpPr/>
          <p:nvPr/>
        </p:nvSpPr>
        <p:spPr>
          <a:xfrm>
            <a:off x="2408984" y="2643725"/>
            <a:ext cx="1028894" cy="180157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Left-Right Arrow 31"/>
          <p:cNvSpPr/>
          <p:nvPr/>
        </p:nvSpPr>
        <p:spPr>
          <a:xfrm>
            <a:off x="1319198" y="1038186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Elbow Connector 91"/>
          <p:cNvCxnSpPr>
            <a:stCxn id="14" idx="4"/>
            <a:endCxn id="9" idx="4"/>
          </p:cNvCxnSpPr>
          <p:nvPr/>
        </p:nvCxnSpPr>
        <p:spPr>
          <a:xfrm flipH="1" flipV="1">
            <a:off x="8352107" y="3560186"/>
            <a:ext cx="72010" cy="1053887"/>
          </a:xfrm>
          <a:prstGeom prst="bentConnector3">
            <a:avLst>
              <a:gd name="adj1" fmla="val -492448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468785" y="757247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agents</a:t>
            </a:r>
            <a:endParaRPr lang="en-CA" dirty="0"/>
          </a:p>
        </p:txBody>
      </p:sp>
      <p:sp>
        <p:nvSpPr>
          <p:cNvPr id="34" name="Left-Right Arrow 33"/>
          <p:cNvSpPr/>
          <p:nvPr/>
        </p:nvSpPr>
        <p:spPr>
          <a:xfrm>
            <a:off x="1349644" y="2077900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an 44"/>
          <p:cNvSpPr/>
          <p:nvPr/>
        </p:nvSpPr>
        <p:spPr>
          <a:xfrm>
            <a:off x="7001957" y="699388"/>
            <a:ext cx="1764509" cy="79478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endCxn id="14" idx="2"/>
          </p:cNvCxnSpPr>
          <p:nvPr/>
        </p:nvCxnSpPr>
        <p:spPr>
          <a:xfrm flipV="1">
            <a:off x="5711686" y="4614073"/>
            <a:ext cx="1596307" cy="1979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36" idx="1"/>
          </p:cNvCxnSpPr>
          <p:nvPr/>
        </p:nvCxnSpPr>
        <p:spPr>
          <a:xfrm>
            <a:off x="5711686" y="4811989"/>
            <a:ext cx="1596306" cy="7772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2343" y="993611"/>
            <a:ext cx="167093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/>
              <a:t>modules</a:t>
            </a:r>
            <a:endParaRPr lang="en-CA" sz="2000" dirty="0"/>
          </a:p>
        </p:txBody>
      </p:sp>
      <p:cxnSp>
        <p:nvCxnSpPr>
          <p:cNvPr id="96" name="Elbow Connector 95"/>
          <p:cNvCxnSpPr>
            <a:stCxn id="45" idx="2"/>
          </p:cNvCxnSpPr>
          <p:nvPr/>
        </p:nvCxnSpPr>
        <p:spPr>
          <a:xfrm rot="10800000" flipV="1">
            <a:off x="5994161" y="1096778"/>
            <a:ext cx="1007797" cy="225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741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187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Waveform</vt:lpstr>
      <vt:lpstr>SpaDES Spatial Discrete Event Simulation</vt:lpstr>
      <vt:lpstr>Forecasting</vt:lpstr>
      <vt:lpstr>R</vt:lpstr>
      <vt:lpstr>Why R</vt:lpstr>
      <vt:lpstr>Linking data to simulation</vt:lpstr>
      <vt:lpstr>Open Source - User extensible</vt:lpstr>
      <vt:lpstr>Why R</vt:lpstr>
      <vt:lpstr>Why R</vt:lpstr>
      <vt:lpstr>PowerPoint Presentation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– Spatial Discrete Event Simulation An R package for powerful, fast, scalable, simulation</dc:title>
  <dc:creator>McIntire, Eliot</dc:creator>
  <cp:lastModifiedBy>Alex M Chubaty</cp:lastModifiedBy>
  <cp:revision>6</cp:revision>
  <dcterms:created xsi:type="dcterms:W3CDTF">2014-08-08T16:25:04Z</dcterms:created>
  <dcterms:modified xsi:type="dcterms:W3CDTF">2014-08-12T18:06:17Z</dcterms:modified>
</cp:coreProperties>
</file>