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>
                <a:solidFill>
                  <a:srgbClr val="90C226"/>
                </a:solidFill>
              </a:rPr>
              <a:t>PERMACKATHON</a:t>
            </a:r>
            <a:endParaRPr lang="fr-BE" dirty="0">
              <a:solidFill>
                <a:srgbClr val="90C226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fr-BE" dirty="0" smtClean="0"/>
              <a:t>Équipe Pangolin</a:t>
            </a:r>
          </a:p>
          <a:p>
            <a:r>
              <a:rPr lang="fr-BE" dirty="0" smtClean="0"/>
              <a:t>Camille, Cerise, Gauthier, Marie, Nathan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6" y="5147732"/>
            <a:ext cx="1298951" cy="13802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489" y="5377588"/>
            <a:ext cx="3772786" cy="92055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599" y="5193786"/>
            <a:ext cx="1279402" cy="12881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967" y="5247557"/>
            <a:ext cx="1539940" cy="11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93" y="3327400"/>
            <a:ext cx="5761372" cy="334915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04" y="353702"/>
            <a:ext cx="5947396" cy="297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8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439225"/>
            <a:ext cx="11814629" cy="599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3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81" y="274321"/>
            <a:ext cx="10058400" cy="63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1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07076" y="315884"/>
            <a:ext cx="905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dirty="0" smtClean="0">
                <a:solidFill>
                  <a:srgbClr val="90C226"/>
                </a:solidFill>
              </a:rPr>
              <a:t>Comment ajouter une tâche ?</a:t>
            </a:r>
            <a:endParaRPr lang="fr-BE" sz="4000" dirty="0">
              <a:solidFill>
                <a:srgbClr val="90C226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5" y="2528565"/>
            <a:ext cx="11452875" cy="332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2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730"/>
            <a:ext cx="4906060" cy="588727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499663"/>
            <a:ext cx="6755476" cy="28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1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7695" y="590204"/>
            <a:ext cx="133003" cy="3241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5" y="728286"/>
            <a:ext cx="11753375" cy="39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75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</TotalTime>
  <Words>17</Words>
  <Application>Microsoft Office PowerPoint</Application>
  <PresentationFormat>Grand écran</PresentationFormat>
  <Paragraphs>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PERMACKATHON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PERMACKATHON</dc:title>
  <dc:creator>dotnet</dc:creator>
  <cp:lastModifiedBy>dotnet</cp:lastModifiedBy>
  <cp:revision>12</cp:revision>
  <dcterms:created xsi:type="dcterms:W3CDTF">2020-03-11T10:03:40Z</dcterms:created>
  <dcterms:modified xsi:type="dcterms:W3CDTF">2020-03-11T14:32:19Z</dcterms:modified>
</cp:coreProperties>
</file>