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90C226"/>
                </a:solidFill>
              </a:rPr>
              <a:t>PERMACKATHON</a:t>
            </a:r>
            <a:endParaRPr lang="fr-BE" dirty="0">
              <a:solidFill>
                <a:srgbClr val="90C22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fr-BE" dirty="0" smtClean="0"/>
              <a:t>Équipe Pangolin</a:t>
            </a:r>
          </a:p>
          <a:p>
            <a:r>
              <a:rPr lang="fr-BE" dirty="0" smtClean="0"/>
              <a:t>Camille, Cerise, Gauthier, Marie, Nathan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6" y="5147732"/>
            <a:ext cx="1298951" cy="13802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89" y="5377588"/>
            <a:ext cx="3772786" cy="920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99" y="5193786"/>
            <a:ext cx="1279402" cy="12881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67" y="5247557"/>
            <a:ext cx="1539940" cy="11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81" y="274321"/>
            <a:ext cx="10058400" cy="63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07076" y="315884"/>
            <a:ext cx="905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smtClean="0">
                <a:solidFill>
                  <a:srgbClr val="90C226"/>
                </a:solidFill>
              </a:rPr>
              <a:t>Les</a:t>
            </a:r>
            <a:r>
              <a:rPr lang="fr-BE" sz="5400" dirty="0" smtClean="0">
                <a:solidFill>
                  <a:srgbClr val="90C226"/>
                </a:solidFill>
              </a:rPr>
              <a:t> </a:t>
            </a:r>
            <a:r>
              <a:rPr lang="fr-BE" sz="4000" dirty="0" smtClean="0">
                <a:solidFill>
                  <a:srgbClr val="90C226"/>
                </a:solidFill>
              </a:rPr>
              <a:t>tâches</a:t>
            </a:r>
            <a:endParaRPr lang="fr-BE" sz="4000" dirty="0">
              <a:solidFill>
                <a:srgbClr val="90C226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t="-1" r="-579" b="1"/>
          <a:stretch/>
        </p:blipFill>
        <p:spPr>
          <a:xfrm>
            <a:off x="266006" y="1239214"/>
            <a:ext cx="10058400" cy="30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906660"/>
            <a:ext cx="10058400" cy="25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4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30"/>
            <a:ext cx="4906060" cy="5887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499663"/>
            <a:ext cx="6755476" cy="28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" t="-547" r="496" b="547"/>
          <a:stretch/>
        </p:blipFill>
        <p:spPr>
          <a:xfrm>
            <a:off x="257695" y="671707"/>
            <a:ext cx="10058400" cy="3040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695" y="590204"/>
            <a:ext cx="133003" cy="3241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9275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14</Words>
  <Application>Microsoft Office PowerPoint</Application>
  <PresentationFormat>Grand écran</PresentationFormat>
  <Paragraphs>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PERMACKATHON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PERMACKATHON</dc:title>
  <dc:creator>dotnet</dc:creator>
  <cp:lastModifiedBy>dotnet</cp:lastModifiedBy>
  <cp:revision>9</cp:revision>
  <dcterms:created xsi:type="dcterms:W3CDTF">2020-03-11T10:03:40Z</dcterms:created>
  <dcterms:modified xsi:type="dcterms:W3CDTF">2020-03-11T14:01:35Z</dcterms:modified>
</cp:coreProperties>
</file>