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465B1-B46A-430A-BC0C-6CAF4E88A9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AB6D1-E492-4FAA-95D4-71EE6A10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 vector </a:t>
            </a:r>
            <a:r>
              <a:rPr lang="zh-CN" altLang="en-US" dirty="0" smtClean="0"/>
              <a:t>基本用法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r>
              <a:rPr lang="zh-CN" altLang="en-US" dirty="0" smtClean="0"/>
              <a:t>库函数在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Sort(x, y)</a:t>
            </a:r>
            <a:r>
              <a:rPr lang="zh-CN" altLang="en-US" dirty="0" smtClean="0"/>
              <a:t>对于区间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实现了排序。同样，它也可以用于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类似地，</a:t>
            </a:r>
            <a:r>
              <a:rPr lang="en-US" altLang="zh-CN" dirty="0" smtClean="0"/>
              <a:t>Reverse(x, y)</a:t>
            </a:r>
            <a:r>
              <a:rPr lang="zh-CN" altLang="en-US" dirty="0" smtClean="0"/>
              <a:t>对区间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实现了翻转。它同样能够作用在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714876" y="1803307"/>
            <a:ext cx="3500462" cy="2033889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206369"/>
            <a:ext cx="3429024" cy="178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中删除某关键字的元素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Remove</a:t>
            </a:r>
            <a:r>
              <a:rPr lang="zh-CN" altLang="en-US" dirty="0" smtClean="0"/>
              <a:t>移动指定区间中的元素直到所有“不删除的”元素在区间的开头（相对位置和原来它们的一样）。它返回一个指向最后一个的下一个“不删除的”元素的迭代器。</a:t>
            </a:r>
            <a:endParaRPr lang="en-US" altLang="zh-CN" dirty="0" smtClean="0"/>
          </a:p>
          <a:p>
            <a:r>
              <a:rPr lang="zh-CN" altLang="en-US" dirty="0" smtClean="0"/>
              <a:t>所以，我们用前面讲到的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即可删除某关键字的元素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3438" y="1643050"/>
            <a:ext cx="3714776" cy="235386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4143380"/>
            <a:ext cx="3714776" cy="2292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的比较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重载了比较运算符，比较的结果是字典序比较的结果。</a:t>
            </a:r>
            <a:endParaRPr lang="en-US" altLang="zh-CN" dirty="0" smtClean="0"/>
          </a:p>
          <a:p>
            <a:r>
              <a:rPr lang="zh-CN" altLang="en-US" smtClean="0"/>
              <a:t>所谓字典序比较，就是类似于字符串的比较，按位比较，有结果则结束。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3438" y="1669356"/>
            <a:ext cx="3714776" cy="2301249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4274056"/>
            <a:ext cx="3714776" cy="203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是一种动态数组，是基本数组的类模板。</a:t>
            </a:r>
            <a:endParaRPr lang="en-US" altLang="zh-CN" dirty="0" smtClean="0"/>
          </a:p>
          <a:p>
            <a:r>
              <a:rPr lang="zh-CN" altLang="en-US" dirty="0" smtClean="0"/>
              <a:t>需要头文件</a:t>
            </a:r>
            <a:r>
              <a:rPr lang="en-US" altLang="zh-CN" dirty="0" smtClean="0"/>
              <a:t>&lt;bits/</a:t>
            </a:r>
            <a:r>
              <a:rPr lang="en-US" altLang="zh-CN" dirty="0" err="1" smtClean="0"/>
              <a:t>stdc</a:t>
            </a:r>
            <a:r>
              <a:rPr lang="en-US" altLang="zh-CN" dirty="0" smtClean="0"/>
              <a:t>++.h&gt;</a:t>
            </a:r>
            <a:r>
              <a:rPr lang="zh-CN" altLang="en-US" dirty="0" smtClean="0"/>
              <a:t>或头文件</a:t>
            </a:r>
            <a:r>
              <a:rPr lang="en-US" altLang="zh-CN" dirty="0" smtClean="0"/>
              <a:t>&lt;vector&gt;</a:t>
            </a:r>
            <a:endParaRPr lang="en-US" altLang="zh-CN" dirty="0" smtClean="0"/>
          </a:p>
          <a:p>
            <a:r>
              <a:rPr lang="zh-CN" altLang="en-US" dirty="0" smtClean="0"/>
              <a:t>其内部定义了很多基本操作，包括插入、删除、访问等，使用起来十分方便。</a:t>
            </a:r>
            <a:endParaRPr lang="en-US" altLang="zh-CN" dirty="0" smtClean="0"/>
          </a:p>
          <a:p>
            <a:r>
              <a:rPr lang="zh-CN" altLang="en-US" dirty="0" smtClean="0"/>
              <a:t>在开启</a:t>
            </a:r>
            <a:r>
              <a:rPr lang="en-US" altLang="zh-CN" dirty="0" smtClean="0"/>
              <a:t>O2</a:t>
            </a:r>
            <a:r>
              <a:rPr lang="zh-CN" altLang="en-US" dirty="0" smtClean="0"/>
              <a:t>优化的情况下，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的访问速度甚至能够快过一般的数组，在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的日益普及下，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必将被广泛应用。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的定义与赋值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如图，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既然是一类数组，那它就能够当做数组定义、使用、赋值。</a:t>
            </a:r>
            <a:endParaRPr lang="en-US" altLang="zh-CN" dirty="0" smtClean="0"/>
          </a:p>
          <a:p>
            <a:r>
              <a:rPr lang="en-US" altLang="zh-CN" dirty="0" smtClean="0"/>
              <a:t>Vector</a:t>
            </a:r>
            <a:r>
              <a:rPr lang="zh-CN" altLang="en-US" dirty="0" smtClean="0"/>
              <a:t>中可以定义的类型不限，既可以是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这样的类型，也可以是结构体，甚至是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3438" y="1571612"/>
            <a:ext cx="4261041" cy="2071702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929066"/>
            <a:ext cx="4286280" cy="215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Push_back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Push_back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的成员函数，它能够在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的末尾加入一个元素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Size()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的成员函数，其返回值是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中的元素个数。注意，访问不在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中的位置是未定义的行为。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3438" y="1601568"/>
            <a:ext cx="4261041" cy="201179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45" y="3929066"/>
            <a:ext cx="3650065" cy="2157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iterator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在每种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容器中都定义了自己的迭代器类型。</a:t>
            </a:r>
            <a:endParaRPr lang="en-US" altLang="zh-CN" dirty="0" smtClean="0"/>
          </a:p>
          <a:p>
            <a:r>
              <a:rPr lang="zh-CN" altLang="en-US" dirty="0" smtClean="0"/>
              <a:t>迭代器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iterator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是一种检查容器内元素并遍历元素的数据类型。</a:t>
            </a:r>
            <a:endParaRPr lang="en-US" altLang="zh-CN" dirty="0" smtClean="0"/>
          </a:p>
          <a:p>
            <a:r>
              <a:rPr lang="zh-CN" altLang="en-US" dirty="0" smtClean="0"/>
              <a:t>迭代器相当于一种指针，是容器中一个元素的地址，</a:t>
            </a:r>
            <a:r>
              <a:rPr lang="en-US" altLang="zh-CN" dirty="0" smtClean="0"/>
              <a:t>(*</a:t>
            </a:r>
            <a:r>
              <a:rPr lang="zh-CN" altLang="en-US" dirty="0" smtClean="0"/>
              <a:t>迭代器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才会指向具体的元素。</a:t>
            </a:r>
            <a:endParaRPr lang="en-US" altLang="zh-CN" dirty="0" smtClean="0"/>
          </a:p>
          <a:p>
            <a:r>
              <a:rPr lang="zh-CN" altLang="en-US" dirty="0" smtClean="0"/>
              <a:t>迭代器的</a:t>
            </a:r>
            <a:r>
              <a:rPr lang="en-US" altLang="zh-CN" dirty="0" smtClean="0"/>
              <a:t>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运算被重载过，详见下页实例。</a:t>
            </a:r>
            <a:endParaRPr lang="en-US" altLang="zh-CN" dirty="0" smtClean="0"/>
          </a:p>
          <a:p>
            <a:r>
              <a:rPr lang="en-US" altLang="zh-CN" dirty="0" smtClean="0"/>
              <a:t>Begin(), End()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的成员函数，返回值分别是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中首个元素的迭代器和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中末尾元素</a:t>
            </a:r>
            <a:r>
              <a:rPr lang="zh-CN" altLang="en-US" b="1" u="sng" dirty="0" smtClean="0"/>
              <a:t>向后一位</a:t>
            </a:r>
            <a:r>
              <a:rPr lang="zh-CN" altLang="en-US" dirty="0" smtClean="0"/>
              <a:t>的迭代器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元素的遍历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结合实例，我们可以进一步理解</a:t>
            </a:r>
            <a:r>
              <a:rPr lang="en-US" altLang="zh-CN" dirty="0" err="1" smtClean="0"/>
              <a:t>iterator</a:t>
            </a:r>
            <a:r>
              <a:rPr lang="zh-CN" altLang="en-US" dirty="0" smtClean="0"/>
              <a:t>的使用方式。</a:t>
            </a:r>
            <a:endParaRPr lang="en-US" altLang="zh-CN" dirty="0" smtClean="0"/>
          </a:p>
          <a:p>
            <a:r>
              <a:rPr lang="zh-CN" altLang="en-US" dirty="0" smtClean="0"/>
              <a:t>下面的循环中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  <a:r>
              <a:rPr lang="zh-CN" altLang="en-US" dirty="0" smtClean="0"/>
              <a:t>也可以改写为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+=1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</a:t>
            </a:r>
            <a:r>
              <a:rPr lang="zh-CN" altLang="en-US" dirty="0" smtClean="0"/>
              <a:t>，可以理解为将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指向下一个位置。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5017633" y="1601568"/>
            <a:ext cx="3512650" cy="2011791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45" y="4126092"/>
            <a:ext cx="3650065" cy="176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Insert(x, y)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的成员函数，其中，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是一个迭代器，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是一个具体的值。</a:t>
            </a:r>
            <a:endParaRPr lang="en-US" altLang="zh-CN" dirty="0" smtClean="0"/>
          </a:p>
          <a:p>
            <a:r>
              <a:rPr lang="en-US" altLang="zh-CN" dirty="0" smtClean="0"/>
              <a:t>Insert(x, y)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对应的元素之前插入了一个值为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的元素。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的分块存储方式，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的复杂度为</a:t>
            </a:r>
            <a:r>
              <a:rPr lang="en-US" altLang="zh-CN" dirty="0" smtClean="0"/>
              <a:t>O(Log(size()))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714876" y="1643050"/>
            <a:ext cx="3855668" cy="2071702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4000504"/>
            <a:ext cx="3752426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Erase(x), Erase(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的成员函数，其中，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是迭代器。</a:t>
            </a:r>
            <a:endParaRPr lang="en-US" altLang="zh-CN" dirty="0" smtClean="0"/>
          </a:p>
          <a:p>
            <a:r>
              <a:rPr lang="zh-CN" altLang="en-US" dirty="0" smtClean="0"/>
              <a:t>分别能够删除</a:t>
            </a:r>
            <a:r>
              <a:rPr lang="en-US" altLang="zh-CN" dirty="0" smtClean="0"/>
              <a:t>x</a:t>
            </a:r>
            <a:r>
              <a:rPr lang="zh-CN" altLang="en-US" dirty="0" smtClean="0"/>
              <a:t>处的元素或区间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内的元素。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的分块存储方式，</a:t>
            </a:r>
            <a:r>
              <a:rPr lang="en-US" altLang="zh-CN" dirty="0" smtClean="0"/>
              <a:t> Erase</a:t>
            </a:r>
            <a:r>
              <a:rPr lang="zh-CN" altLang="en-US" dirty="0" smtClean="0"/>
              <a:t>的复杂度为</a:t>
            </a:r>
            <a:r>
              <a:rPr lang="en-US" altLang="zh-CN" dirty="0" smtClean="0"/>
              <a:t>O(Log(size()))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714875" y="1643049"/>
            <a:ext cx="3643339" cy="2217143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4000504"/>
            <a:ext cx="3500462" cy="193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Clear()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的成员函数，使用后将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Size()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然而，我们看到，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之后，元素并没有被删除，空间也没有释放。</a:t>
            </a:r>
            <a:endParaRPr lang="en-US" altLang="zh-CN" dirty="0" smtClean="0"/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pic>
        <p:nvPicPr>
          <p:cNvPr id="20" name="内容占位符 19" descr="Definition.pn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714876" y="1643050"/>
            <a:ext cx="3500462" cy="2354404"/>
          </a:xfrm>
        </p:spPr>
      </p:pic>
      <p:pic>
        <p:nvPicPr>
          <p:cNvPr id="21" name="内容占位符 19" descr="Defin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071942"/>
            <a:ext cx="3429024" cy="2057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1368</Words>
  <Application>WPS 演示</Application>
  <PresentationFormat>全屏显示(4:3)</PresentationFormat>
  <Paragraphs>67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Wingdings 2</vt:lpstr>
      <vt:lpstr>Tw Cen MT</vt:lpstr>
      <vt:lpstr>Segoe Print</vt:lpstr>
      <vt:lpstr>华文仿宋</vt:lpstr>
      <vt:lpstr>仿宋</vt:lpstr>
      <vt:lpstr>微软雅黑</vt:lpstr>
      <vt:lpstr>Arial Unicode MS</vt:lpstr>
      <vt:lpstr>Calibri</vt:lpstr>
      <vt:lpstr>Wingdings</vt:lpstr>
      <vt:lpstr>中性</vt:lpstr>
      <vt:lpstr>C++ vector 基本用法</vt:lpstr>
      <vt:lpstr>Vector简介</vt:lpstr>
      <vt:lpstr>Vector的定义与赋值</vt:lpstr>
      <vt:lpstr>Vector的Size与Push_back操作</vt:lpstr>
      <vt:lpstr>Vector的Begin、End与iterator</vt:lpstr>
      <vt:lpstr>Vector元素的遍历</vt:lpstr>
      <vt:lpstr>Vector的Insert操作</vt:lpstr>
      <vt:lpstr>Vector的Erase操作</vt:lpstr>
      <vt:lpstr>Vector的Clear操作</vt:lpstr>
      <vt:lpstr>Algorithm库函数在Vector的应用</vt:lpstr>
      <vt:lpstr>在Vector中删除某关键字的元素</vt:lpstr>
      <vt:lpstr>Vector的比较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vector 用法</dc:title>
  <dc:creator>XYX</dc:creator>
  <cp:lastModifiedBy>CYSY</cp:lastModifiedBy>
  <cp:revision>48</cp:revision>
  <dcterms:created xsi:type="dcterms:W3CDTF">2017-08-23T03:03:00Z</dcterms:created>
  <dcterms:modified xsi:type="dcterms:W3CDTF">2020-10-16T07:46:15Z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