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60" r:id="rId4"/>
    <p:sldId id="257" r:id="rId5"/>
    <p:sldId id="258" r:id="rId6"/>
    <p:sldId id="259" r:id="rId7"/>
    <p:sldId id="261" r:id="rId8"/>
    <p:sldId id="262" r:id="rId9"/>
    <p:sldId id="263" r:id="rId10"/>
    <p:sldId id="428" r:id="rId12"/>
    <p:sldId id="265" r:id="rId13"/>
    <p:sldId id="351" r:id="rId14"/>
    <p:sldId id="270" r:id="rId15"/>
    <p:sldId id="271" r:id="rId16"/>
    <p:sldId id="275" r:id="rId17"/>
    <p:sldId id="276" r:id="rId18"/>
    <p:sldId id="475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9" r:id="rId30"/>
    <p:sldId id="288" r:id="rId31"/>
    <p:sldId id="290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312" r:id="rId40"/>
    <p:sldId id="319" r:id="rId41"/>
    <p:sldId id="352" r:id="rId42"/>
    <p:sldId id="397" r:id="rId43"/>
    <p:sldId id="299" r:id="rId44"/>
    <p:sldId id="429" r:id="rId45"/>
    <p:sldId id="300" r:id="rId46"/>
    <p:sldId id="301" r:id="rId47"/>
    <p:sldId id="302" r:id="rId48"/>
    <p:sldId id="340" r:id="rId49"/>
    <p:sldId id="341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476" r:id="rId60"/>
    <p:sldId id="477" r:id="rId61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30"/>
        <p:guide pos="29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2.wmf"/><Relationship Id="rId8" Type="http://schemas.openxmlformats.org/officeDocument/2006/relationships/image" Target="../media/image51.wmf"/><Relationship Id="rId7" Type="http://schemas.openxmlformats.org/officeDocument/2006/relationships/image" Target="../media/image50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7" Type="http://schemas.openxmlformats.org/officeDocument/2006/relationships/image" Target="../media/image60.wmf"/><Relationship Id="rId16" Type="http://schemas.openxmlformats.org/officeDocument/2006/relationships/image" Target="../media/image59.wmf"/><Relationship Id="rId15" Type="http://schemas.openxmlformats.org/officeDocument/2006/relationships/image" Target="../media/image58.wmf"/><Relationship Id="rId14" Type="http://schemas.openxmlformats.org/officeDocument/2006/relationships/image" Target="../media/image57.wmf"/><Relationship Id="rId13" Type="http://schemas.openxmlformats.org/officeDocument/2006/relationships/image" Target="../media/image56.wmf"/><Relationship Id="rId12" Type="http://schemas.openxmlformats.org/officeDocument/2006/relationships/image" Target="../media/image55.wmf"/><Relationship Id="rId11" Type="http://schemas.openxmlformats.org/officeDocument/2006/relationships/image" Target="../media/image54.wmf"/><Relationship Id="rId10" Type="http://schemas.openxmlformats.org/officeDocument/2006/relationships/image" Target="../media/image53.wmf"/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70.wmf"/><Relationship Id="rId8" Type="http://schemas.openxmlformats.org/officeDocument/2006/relationships/image" Target="../media/image69.wmf"/><Relationship Id="rId7" Type="http://schemas.openxmlformats.org/officeDocument/2006/relationships/image" Target="../media/image68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0" Type="http://schemas.openxmlformats.org/officeDocument/2006/relationships/image" Target="../media/image71.wmf"/><Relationship Id="rId1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2.wmf"/><Relationship Id="rId1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71.wmf"/><Relationship Id="rId5" Type="http://schemas.openxmlformats.org/officeDocument/2006/relationships/image" Target="../media/image74.wmf"/><Relationship Id="rId4" Type="http://schemas.openxmlformats.org/officeDocument/2006/relationships/image" Target="../media/image66.wmf"/><Relationship Id="rId3" Type="http://schemas.openxmlformats.org/officeDocument/2006/relationships/image" Target="../media/image73.wmf"/><Relationship Id="rId2" Type="http://schemas.openxmlformats.org/officeDocument/2006/relationships/image" Target="../media/image62.wmf"/><Relationship Id="rId1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74.wmf"/><Relationship Id="rId4" Type="http://schemas.openxmlformats.org/officeDocument/2006/relationships/image" Target="../media/image66.wmf"/><Relationship Id="rId3" Type="http://schemas.openxmlformats.org/officeDocument/2006/relationships/image" Target="../media/image73.wmf"/><Relationship Id="rId2" Type="http://schemas.openxmlformats.org/officeDocument/2006/relationships/image" Target="../media/image62.wmf"/><Relationship Id="rId1" Type="http://schemas.openxmlformats.org/officeDocument/2006/relationships/image" Target="../media/image7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71.wmf"/><Relationship Id="rId8" Type="http://schemas.openxmlformats.org/officeDocument/2006/relationships/image" Target="../media/image86.wmf"/><Relationship Id="rId7" Type="http://schemas.openxmlformats.org/officeDocument/2006/relationships/image" Target="../media/image85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3" Type="http://schemas.openxmlformats.org/officeDocument/2006/relationships/image" Target="../media/image90.wmf"/><Relationship Id="rId12" Type="http://schemas.openxmlformats.org/officeDocument/2006/relationships/image" Target="../media/image89.wmf"/><Relationship Id="rId11" Type="http://schemas.openxmlformats.org/officeDocument/2006/relationships/image" Target="../media/image88.wmf"/><Relationship Id="rId10" Type="http://schemas.openxmlformats.org/officeDocument/2006/relationships/image" Target="../media/image87.wmf"/><Relationship Id="rId1" Type="http://schemas.openxmlformats.org/officeDocument/2006/relationships/image" Target="../media/image7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98.wmf"/><Relationship Id="rId8" Type="http://schemas.openxmlformats.org/officeDocument/2006/relationships/image" Target="../media/image97.wmf"/><Relationship Id="rId7" Type="http://schemas.openxmlformats.org/officeDocument/2006/relationships/image" Target="../media/image90.wmf"/><Relationship Id="rId6" Type="http://schemas.openxmlformats.org/officeDocument/2006/relationships/image" Target="../media/image96.wmf"/><Relationship Id="rId5" Type="http://schemas.openxmlformats.org/officeDocument/2006/relationships/image" Target="../media/image85.wmf"/><Relationship Id="rId4" Type="http://schemas.openxmlformats.org/officeDocument/2006/relationships/image" Target="../media/image95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2" Type="http://schemas.openxmlformats.org/officeDocument/2006/relationships/image" Target="../media/image101.wmf"/><Relationship Id="rId11" Type="http://schemas.openxmlformats.org/officeDocument/2006/relationships/image" Target="../media/image100.wmf"/><Relationship Id="rId10" Type="http://schemas.openxmlformats.org/officeDocument/2006/relationships/image" Target="../media/image99.wmf"/><Relationship Id="rId1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7" Type="http://schemas.openxmlformats.org/officeDocument/2006/relationships/image" Target="../media/image90.wmf"/><Relationship Id="rId6" Type="http://schemas.openxmlformats.org/officeDocument/2006/relationships/image" Target="../media/image106.wmf"/><Relationship Id="rId5" Type="http://schemas.openxmlformats.org/officeDocument/2006/relationships/image" Target="../media/image85.wmf"/><Relationship Id="rId4" Type="http://schemas.openxmlformats.org/officeDocument/2006/relationships/image" Target="../media/image105.wmf"/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2.wmf"/><Relationship Id="rId4" Type="http://schemas.openxmlformats.org/officeDocument/2006/relationships/image" Target="../media/image111.wmf"/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5.wmf"/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9.wmf"/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1.wmf"/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28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16.wmf"/><Relationship Id="rId1" Type="http://schemas.openxmlformats.org/officeDocument/2006/relationships/image" Target="../media/image138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0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4.wmf"/><Relationship Id="rId4" Type="http://schemas.openxmlformats.org/officeDocument/2006/relationships/image" Target="../media/image143.wmf"/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3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8.wmf"/><Relationship Id="rId8" Type="http://schemas.openxmlformats.org/officeDocument/2006/relationships/image" Target="../media/image157.wmf"/><Relationship Id="rId7" Type="http://schemas.openxmlformats.org/officeDocument/2006/relationships/image" Target="../media/image156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2" Type="http://schemas.openxmlformats.org/officeDocument/2006/relationships/image" Target="../media/image161.wmf"/><Relationship Id="rId11" Type="http://schemas.openxmlformats.org/officeDocument/2006/relationships/image" Target="../media/image160.wmf"/><Relationship Id="rId10" Type="http://schemas.openxmlformats.org/officeDocument/2006/relationships/image" Target="../media/image159.wmf"/><Relationship Id="rId1" Type="http://schemas.openxmlformats.org/officeDocument/2006/relationships/image" Target="../media/image15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54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7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8.wmf"/></Relationships>
</file>

<file path=ppt/drawings/_rels/vmlDrawing3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8.wmf"/><Relationship Id="rId8" Type="http://schemas.openxmlformats.org/officeDocument/2006/relationships/image" Target="../media/image177.wmf"/><Relationship Id="rId7" Type="http://schemas.openxmlformats.org/officeDocument/2006/relationships/image" Target="../media/image176.wmf"/><Relationship Id="rId6" Type="http://schemas.openxmlformats.org/officeDocument/2006/relationships/image" Target="../media/image175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3" Type="http://schemas.openxmlformats.org/officeDocument/2006/relationships/image" Target="../media/image182.wmf"/><Relationship Id="rId12" Type="http://schemas.openxmlformats.org/officeDocument/2006/relationships/image" Target="../media/image181.wmf"/><Relationship Id="rId11" Type="http://schemas.openxmlformats.org/officeDocument/2006/relationships/image" Target="../media/image180.wmf"/><Relationship Id="rId10" Type="http://schemas.openxmlformats.org/officeDocument/2006/relationships/image" Target="../media/image179.wmf"/><Relationship Id="rId1" Type="http://schemas.openxmlformats.org/officeDocument/2006/relationships/image" Target="../media/image170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7" Type="http://schemas.openxmlformats.org/officeDocument/2006/relationships/image" Target="../media/image188.w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71.wmf"/></Relationships>
</file>

<file path=ppt/drawings/_rels/vmlDrawing3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5.wmf"/><Relationship Id="rId8" Type="http://schemas.openxmlformats.org/officeDocument/2006/relationships/image" Target="../media/image194.wmf"/><Relationship Id="rId7" Type="http://schemas.openxmlformats.org/officeDocument/2006/relationships/image" Target="../media/image39.wmf"/><Relationship Id="rId6" Type="http://schemas.openxmlformats.org/officeDocument/2006/relationships/image" Target="../media/image193.wmf"/><Relationship Id="rId5" Type="http://schemas.openxmlformats.org/officeDocument/2006/relationships/image" Target="../media/image31.wmf"/><Relationship Id="rId4" Type="http://schemas.openxmlformats.org/officeDocument/2006/relationships/image" Target="../media/image192.wmf"/><Relationship Id="rId3" Type="http://schemas.openxmlformats.org/officeDocument/2006/relationships/image" Target="../media/image29.wmf"/><Relationship Id="rId2" Type="http://schemas.openxmlformats.org/officeDocument/2006/relationships/image" Target="../media/image191.wmf"/><Relationship Id="rId13" Type="http://schemas.openxmlformats.org/officeDocument/2006/relationships/image" Target="../media/image90.wmf"/><Relationship Id="rId12" Type="http://schemas.openxmlformats.org/officeDocument/2006/relationships/image" Target="../media/image197.wmf"/><Relationship Id="rId11" Type="http://schemas.openxmlformats.org/officeDocument/2006/relationships/image" Target="../media/image85.wmf"/><Relationship Id="rId10" Type="http://schemas.openxmlformats.org/officeDocument/2006/relationships/image" Target="../media/image196.wmf"/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7" Type="http://schemas.openxmlformats.org/officeDocument/2006/relationships/image" Target="../media/image204.w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/Relationships>
</file>

<file path=ppt/drawings/_rels/vmlDrawing4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3.wmf"/><Relationship Id="rId8" Type="http://schemas.openxmlformats.org/officeDocument/2006/relationships/image" Target="../media/image212.wmf"/><Relationship Id="rId7" Type="http://schemas.openxmlformats.org/officeDocument/2006/relationships/image" Target="../media/image211.wmf"/><Relationship Id="rId6" Type="http://schemas.openxmlformats.org/officeDocument/2006/relationships/image" Target="../media/image210.wmf"/><Relationship Id="rId5" Type="http://schemas.openxmlformats.org/officeDocument/2006/relationships/image" Target="../media/image209.wmf"/><Relationship Id="rId4" Type="http://schemas.openxmlformats.org/officeDocument/2006/relationships/image" Target="../media/image208.wmf"/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1" Type="http://schemas.openxmlformats.org/officeDocument/2006/relationships/image" Target="../media/image215.wmf"/><Relationship Id="rId10" Type="http://schemas.openxmlformats.org/officeDocument/2006/relationships/image" Target="../media/image214.wmf"/><Relationship Id="rId1" Type="http://schemas.openxmlformats.org/officeDocument/2006/relationships/image" Target="../media/image205.wmf"/></Relationships>
</file>

<file path=ppt/drawings/_rels/vmlDrawing42.vml.rels><?xml version="1.0" encoding="UTF-8" standalone="yes"?>
<Relationships xmlns="http://schemas.openxmlformats.org/package/2006/relationships"><Relationship Id="rId7" Type="http://schemas.openxmlformats.org/officeDocument/2006/relationships/image" Target="../media/image222.wmf"/><Relationship Id="rId6" Type="http://schemas.openxmlformats.org/officeDocument/2006/relationships/image" Target="../media/image221.wmf"/><Relationship Id="rId5" Type="http://schemas.openxmlformats.org/officeDocument/2006/relationships/image" Target="../media/image220.wmf"/><Relationship Id="rId4" Type="http://schemas.openxmlformats.org/officeDocument/2006/relationships/image" Target="../media/image219.wmf"/><Relationship Id="rId3" Type="http://schemas.openxmlformats.org/officeDocument/2006/relationships/image" Target="../media/image218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/Relationships>
</file>

<file path=ppt/drawings/_rels/vmlDrawing43.vml.rels><?xml version="1.0" encoding="UTF-8" standalone="yes"?>
<Relationships xmlns="http://schemas.openxmlformats.org/package/2006/relationships"><Relationship Id="rId9" Type="http://schemas.openxmlformats.org/officeDocument/2006/relationships/image" Target="../media/image71.wmf"/><Relationship Id="rId8" Type="http://schemas.openxmlformats.org/officeDocument/2006/relationships/image" Target="../media/image232.wmf"/><Relationship Id="rId7" Type="http://schemas.openxmlformats.org/officeDocument/2006/relationships/image" Target="../media/image85.wmf"/><Relationship Id="rId6" Type="http://schemas.openxmlformats.org/officeDocument/2006/relationships/image" Target="../media/image231.wmf"/><Relationship Id="rId5" Type="http://schemas.openxmlformats.org/officeDocument/2006/relationships/image" Target="../media/image230.wmf"/><Relationship Id="rId4" Type="http://schemas.openxmlformats.org/officeDocument/2006/relationships/image" Target="../media/image229.wmf"/><Relationship Id="rId3" Type="http://schemas.openxmlformats.org/officeDocument/2006/relationships/image" Target="../media/image81.wmf"/><Relationship Id="rId2" Type="http://schemas.openxmlformats.org/officeDocument/2006/relationships/image" Target="../media/image228.wmf"/><Relationship Id="rId13" Type="http://schemas.openxmlformats.org/officeDocument/2006/relationships/image" Target="../media/image90.wmf"/><Relationship Id="rId12" Type="http://schemas.openxmlformats.org/officeDocument/2006/relationships/image" Target="../media/image235.wmf"/><Relationship Id="rId11" Type="http://schemas.openxmlformats.org/officeDocument/2006/relationships/image" Target="../media/image234.wmf"/><Relationship Id="rId10" Type="http://schemas.openxmlformats.org/officeDocument/2006/relationships/image" Target="../media/image233.wmf"/><Relationship Id="rId1" Type="http://schemas.openxmlformats.org/officeDocument/2006/relationships/image" Target="../media/image227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/Relationships>
</file>

<file path=ppt/drawings/_rels/vmlDrawing4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2.wmf"/><Relationship Id="rId3" Type="http://schemas.openxmlformats.org/officeDocument/2006/relationships/image" Target="../media/image241.wmf"/><Relationship Id="rId2" Type="http://schemas.openxmlformats.org/officeDocument/2006/relationships/image" Target="../media/image240.wmf"/><Relationship Id="rId1" Type="http://schemas.openxmlformats.org/officeDocument/2006/relationships/image" Target="../media/image239.wmf"/></Relationships>
</file>

<file path=ppt/drawings/_rels/vmlDrawing4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1.wmf"/><Relationship Id="rId8" Type="http://schemas.openxmlformats.org/officeDocument/2006/relationships/image" Target="../media/image250.wmf"/><Relationship Id="rId7" Type="http://schemas.openxmlformats.org/officeDocument/2006/relationships/image" Target="../media/image249.wmf"/><Relationship Id="rId6" Type="http://schemas.openxmlformats.org/officeDocument/2006/relationships/image" Target="../media/image248.wmf"/><Relationship Id="rId5" Type="http://schemas.openxmlformats.org/officeDocument/2006/relationships/image" Target="../media/image247.wmf"/><Relationship Id="rId4" Type="http://schemas.openxmlformats.org/officeDocument/2006/relationships/image" Target="../media/image246.wmf"/><Relationship Id="rId3" Type="http://schemas.openxmlformats.org/officeDocument/2006/relationships/image" Target="../media/image245.wmf"/><Relationship Id="rId2" Type="http://schemas.openxmlformats.org/officeDocument/2006/relationships/image" Target="../media/image244.wmf"/><Relationship Id="rId15" Type="http://schemas.openxmlformats.org/officeDocument/2006/relationships/image" Target="../media/image257.wmf"/><Relationship Id="rId14" Type="http://schemas.openxmlformats.org/officeDocument/2006/relationships/image" Target="../media/image256.wmf"/><Relationship Id="rId13" Type="http://schemas.openxmlformats.org/officeDocument/2006/relationships/image" Target="../media/image255.wmf"/><Relationship Id="rId12" Type="http://schemas.openxmlformats.org/officeDocument/2006/relationships/image" Target="../media/image254.wmf"/><Relationship Id="rId11" Type="http://schemas.openxmlformats.org/officeDocument/2006/relationships/image" Target="../media/image253.wmf"/><Relationship Id="rId10" Type="http://schemas.openxmlformats.org/officeDocument/2006/relationships/image" Target="../media/image252.wmf"/><Relationship Id="rId1" Type="http://schemas.openxmlformats.org/officeDocument/2006/relationships/image" Target="../media/image243.wmf"/></Relationships>
</file>

<file path=ppt/drawings/_rels/vmlDrawing4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4.wmf"/><Relationship Id="rId8" Type="http://schemas.openxmlformats.org/officeDocument/2006/relationships/image" Target="../media/image253.wmf"/><Relationship Id="rId7" Type="http://schemas.openxmlformats.org/officeDocument/2006/relationships/image" Target="../media/image252.wmf"/><Relationship Id="rId6" Type="http://schemas.openxmlformats.org/officeDocument/2006/relationships/image" Target="../media/image250.wmf"/><Relationship Id="rId5" Type="http://schemas.openxmlformats.org/officeDocument/2006/relationships/image" Target="../media/image249.wmf"/><Relationship Id="rId4" Type="http://schemas.openxmlformats.org/officeDocument/2006/relationships/image" Target="../media/image248.wmf"/><Relationship Id="rId3" Type="http://schemas.openxmlformats.org/officeDocument/2006/relationships/image" Target="../media/image247.wmf"/><Relationship Id="rId2" Type="http://schemas.openxmlformats.org/officeDocument/2006/relationships/image" Target="../media/image246.wmf"/><Relationship Id="rId15" Type="http://schemas.openxmlformats.org/officeDocument/2006/relationships/image" Target="../media/image244.wmf"/><Relationship Id="rId14" Type="http://schemas.openxmlformats.org/officeDocument/2006/relationships/image" Target="../media/image251.wmf"/><Relationship Id="rId13" Type="http://schemas.openxmlformats.org/officeDocument/2006/relationships/image" Target="../media/image243.wmf"/><Relationship Id="rId12" Type="http://schemas.openxmlformats.org/officeDocument/2006/relationships/image" Target="../media/image257.wmf"/><Relationship Id="rId11" Type="http://schemas.openxmlformats.org/officeDocument/2006/relationships/image" Target="../media/image256.wmf"/><Relationship Id="rId10" Type="http://schemas.openxmlformats.org/officeDocument/2006/relationships/image" Target="../media/image255.wmf"/><Relationship Id="rId1" Type="http://schemas.openxmlformats.org/officeDocument/2006/relationships/image" Target="../media/image245.wmf"/></Relationships>
</file>

<file path=ppt/drawings/_rels/vmlDrawing4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1.wmf"/><Relationship Id="rId8" Type="http://schemas.openxmlformats.org/officeDocument/2006/relationships/image" Target="../media/image250.wmf"/><Relationship Id="rId7" Type="http://schemas.openxmlformats.org/officeDocument/2006/relationships/image" Target="../media/image249.wmf"/><Relationship Id="rId6" Type="http://schemas.openxmlformats.org/officeDocument/2006/relationships/image" Target="../media/image248.wmf"/><Relationship Id="rId5" Type="http://schemas.openxmlformats.org/officeDocument/2006/relationships/image" Target="../media/image247.wmf"/><Relationship Id="rId4" Type="http://schemas.openxmlformats.org/officeDocument/2006/relationships/image" Target="../media/image246.wmf"/><Relationship Id="rId3" Type="http://schemas.openxmlformats.org/officeDocument/2006/relationships/image" Target="../media/image245.wmf"/><Relationship Id="rId2" Type="http://schemas.openxmlformats.org/officeDocument/2006/relationships/image" Target="../media/image244.wmf"/><Relationship Id="rId19" Type="http://schemas.openxmlformats.org/officeDocument/2006/relationships/image" Target="../media/image261.wmf"/><Relationship Id="rId18" Type="http://schemas.openxmlformats.org/officeDocument/2006/relationships/image" Target="../media/image260.wmf"/><Relationship Id="rId17" Type="http://schemas.openxmlformats.org/officeDocument/2006/relationships/image" Target="../media/image259.wmf"/><Relationship Id="rId16" Type="http://schemas.openxmlformats.org/officeDocument/2006/relationships/image" Target="../media/image258.wmf"/><Relationship Id="rId15" Type="http://schemas.openxmlformats.org/officeDocument/2006/relationships/image" Target="../media/image257.wmf"/><Relationship Id="rId14" Type="http://schemas.openxmlformats.org/officeDocument/2006/relationships/image" Target="../media/image256.wmf"/><Relationship Id="rId13" Type="http://schemas.openxmlformats.org/officeDocument/2006/relationships/image" Target="../media/image255.wmf"/><Relationship Id="rId12" Type="http://schemas.openxmlformats.org/officeDocument/2006/relationships/image" Target="../media/image254.wmf"/><Relationship Id="rId11" Type="http://schemas.openxmlformats.org/officeDocument/2006/relationships/image" Target="../media/image253.wmf"/><Relationship Id="rId10" Type="http://schemas.openxmlformats.org/officeDocument/2006/relationships/image" Target="../media/image252.wmf"/><Relationship Id="rId1" Type="http://schemas.openxmlformats.org/officeDocument/2006/relationships/image" Target="../media/image243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.wmf"/><Relationship Id="rId8" Type="http://schemas.openxmlformats.org/officeDocument/2006/relationships/image" Target="../media/image21.wmf"/><Relationship Id="rId7" Type="http://schemas.openxmlformats.org/officeDocument/2006/relationships/image" Target="../media/image20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4" Type="http://schemas.openxmlformats.org/officeDocument/2006/relationships/image" Target="../media/image27.wmf"/><Relationship Id="rId13" Type="http://schemas.openxmlformats.org/officeDocument/2006/relationships/image" Target="../media/image26.wmf"/><Relationship Id="rId12" Type="http://schemas.openxmlformats.org/officeDocument/2006/relationships/image" Target="../media/image25.wmf"/><Relationship Id="rId11" Type="http://schemas.openxmlformats.org/officeDocument/2006/relationships/image" Target="../media/image24.wmf"/><Relationship Id="rId10" Type="http://schemas.openxmlformats.org/officeDocument/2006/relationships/image" Target="../media/image23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" Type="http://schemas.openxmlformats.org/officeDocument/2006/relationships/image" Target="../media/image34.wmf"/><Relationship Id="rId7" Type="http://schemas.openxmlformats.org/officeDocument/2006/relationships/image" Target="../media/image33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11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7" Type="http://schemas.openxmlformats.org/officeDocument/2006/relationships/image" Target="../media/image39.wmf"/><Relationship Id="rId6" Type="http://schemas.openxmlformats.org/officeDocument/2006/relationships/image" Target="../media/image38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1266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1266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41986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1266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55.bin"/><Relationship Id="rId3" Type="http://schemas.openxmlformats.org/officeDocument/2006/relationships/image" Target="../media/image42.jpeg"/><Relationship Id="rId2" Type="http://schemas.openxmlformats.org/officeDocument/2006/relationships/image" Target="../media/image41.wmf"/><Relationship Id="rId1" Type="http://schemas.openxmlformats.org/officeDocument/2006/relationships/oleObject" Target="../embeddings/oleObject54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45.wmf"/><Relationship Id="rId38" Type="http://schemas.openxmlformats.org/officeDocument/2006/relationships/vmlDrawing" Target="../drawings/vmlDrawing10.vml"/><Relationship Id="rId37" Type="http://schemas.openxmlformats.org/officeDocument/2006/relationships/slideLayout" Target="../slideLayouts/slideLayout2.xml"/><Relationship Id="rId36" Type="http://schemas.openxmlformats.org/officeDocument/2006/relationships/image" Target="../media/image60.wmf"/><Relationship Id="rId35" Type="http://schemas.openxmlformats.org/officeDocument/2006/relationships/oleObject" Target="../embeddings/oleObject74.bin"/><Relationship Id="rId34" Type="http://schemas.openxmlformats.org/officeDocument/2006/relationships/oleObject" Target="../embeddings/oleObject73.bin"/><Relationship Id="rId33" Type="http://schemas.openxmlformats.org/officeDocument/2006/relationships/image" Target="../media/image59.wmf"/><Relationship Id="rId32" Type="http://schemas.openxmlformats.org/officeDocument/2006/relationships/oleObject" Target="../embeddings/oleObject72.bin"/><Relationship Id="rId31" Type="http://schemas.openxmlformats.org/officeDocument/2006/relationships/image" Target="../media/image58.wmf"/><Relationship Id="rId30" Type="http://schemas.openxmlformats.org/officeDocument/2006/relationships/oleObject" Target="../embeddings/oleObject71.bin"/><Relationship Id="rId3" Type="http://schemas.openxmlformats.org/officeDocument/2006/relationships/oleObject" Target="../embeddings/oleObject57.bin"/><Relationship Id="rId29" Type="http://schemas.openxmlformats.org/officeDocument/2006/relationships/image" Target="../media/image57.wmf"/><Relationship Id="rId28" Type="http://schemas.openxmlformats.org/officeDocument/2006/relationships/oleObject" Target="../embeddings/oleObject70.bin"/><Relationship Id="rId27" Type="http://schemas.openxmlformats.org/officeDocument/2006/relationships/image" Target="../media/image56.wmf"/><Relationship Id="rId26" Type="http://schemas.openxmlformats.org/officeDocument/2006/relationships/oleObject" Target="../embeddings/oleObject69.bin"/><Relationship Id="rId25" Type="http://schemas.openxmlformats.org/officeDocument/2006/relationships/oleObject" Target="../embeddings/oleObject68.bin"/><Relationship Id="rId24" Type="http://schemas.openxmlformats.org/officeDocument/2006/relationships/image" Target="../media/image55.wmf"/><Relationship Id="rId23" Type="http://schemas.openxmlformats.org/officeDocument/2006/relationships/oleObject" Target="../embeddings/oleObject67.bin"/><Relationship Id="rId22" Type="http://schemas.openxmlformats.org/officeDocument/2006/relationships/image" Target="../media/image54.wmf"/><Relationship Id="rId21" Type="http://schemas.openxmlformats.org/officeDocument/2006/relationships/oleObject" Target="../embeddings/oleObject66.bin"/><Relationship Id="rId20" Type="http://schemas.openxmlformats.org/officeDocument/2006/relationships/image" Target="../media/image53.wmf"/><Relationship Id="rId2" Type="http://schemas.openxmlformats.org/officeDocument/2006/relationships/image" Target="../media/image44.wmf"/><Relationship Id="rId19" Type="http://schemas.openxmlformats.org/officeDocument/2006/relationships/oleObject" Target="../embeddings/oleObject65.bin"/><Relationship Id="rId18" Type="http://schemas.openxmlformats.org/officeDocument/2006/relationships/image" Target="../media/image52.wmf"/><Relationship Id="rId17" Type="http://schemas.openxmlformats.org/officeDocument/2006/relationships/oleObject" Target="../embeddings/oleObject64.bin"/><Relationship Id="rId16" Type="http://schemas.openxmlformats.org/officeDocument/2006/relationships/image" Target="../media/image51.wmf"/><Relationship Id="rId15" Type="http://schemas.openxmlformats.org/officeDocument/2006/relationships/oleObject" Target="../embeddings/oleObject63.bin"/><Relationship Id="rId14" Type="http://schemas.openxmlformats.org/officeDocument/2006/relationships/image" Target="../media/image50.wmf"/><Relationship Id="rId13" Type="http://schemas.openxmlformats.org/officeDocument/2006/relationships/oleObject" Target="../embeddings/oleObject62.bin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61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56.bin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76.bin"/><Relationship Id="rId3" Type="http://schemas.openxmlformats.org/officeDocument/2006/relationships/image" Target="../media/image43.wmf"/><Relationship Id="rId2" Type="http://schemas.openxmlformats.org/officeDocument/2006/relationships/oleObject" Target="../embeddings/oleObject75.bin"/><Relationship Id="rId1" Type="http://schemas.openxmlformats.org/officeDocument/2006/relationships/image" Target="../media/image42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.wmf"/><Relationship Id="rId8" Type="http://schemas.openxmlformats.org/officeDocument/2006/relationships/oleObject" Target="../embeddings/oleObject81.bin"/><Relationship Id="rId7" Type="http://schemas.openxmlformats.org/officeDocument/2006/relationships/oleObject" Target="../embeddings/oleObject80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78.bin"/><Relationship Id="rId23" Type="http://schemas.openxmlformats.org/officeDocument/2006/relationships/vmlDrawing" Target="../drawings/vmlDrawing12.v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71.wmf"/><Relationship Id="rId20" Type="http://schemas.openxmlformats.org/officeDocument/2006/relationships/oleObject" Target="../embeddings/oleObject87.bin"/><Relationship Id="rId2" Type="http://schemas.openxmlformats.org/officeDocument/2006/relationships/image" Target="../media/image62.wmf"/><Relationship Id="rId19" Type="http://schemas.openxmlformats.org/officeDocument/2006/relationships/image" Target="../media/image70.wmf"/><Relationship Id="rId18" Type="http://schemas.openxmlformats.org/officeDocument/2006/relationships/oleObject" Target="../embeddings/oleObject86.bin"/><Relationship Id="rId17" Type="http://schemas.openxmlformats.org/officeDocument/2006/relationships/image" Target="../media/image69.wmf"/><Relationship Id="rId16" Type="http://schemas.openxmlformats.org/officeDocument/2006/relationships/oleObject" Target="../embeddings/oleObject85.bin"/><Relationship Id="rId15" Type="http://schemas.openxmlformats.org/officeDocument/2006/relationships/image" Target="../media/image68.wmf"/><Relationship Id="rId14" Type="http://schemas.openxmlformats.org/officeDocument/2006/relationships/oleObject" Target="../embeddings/oleObject84.bin"/><Relationship Id="rId13" Type="http://schemas.openxmlformats.org/officeDocument/2006/relationships/image" Target="../media/image67.wmf"/><Relationship Id="rId12" Type="http://schemas.openxmlformats.org/officeDocument/2006/relationships/oleObject" Target="../embeddings/oleObject83.bin"/><Relationship Id="rId11" Type="http://schemas.openxmlformats.org/officeDocument/2006/relationships/image" Target="../media/image66.wmf"/><Relationship Id="rId10" Type="http://schemas.openxmlformats.org/officeDocument/2006/relationships/oleObject" Target="../embeddings/oleObject82.bin"/><Relationship Id="rId1" Type="http://schemas.openxmlformats.org/officeDocument/2006/relationships/oleObject" Target="../embeddings/oleObject77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6.wmf"/><Relationship Id="rId7" Type="http://schemas.openxmlformats.org/officeDocument/2006/relationships/oleObject" Target="../embeddings/oleObject91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64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88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6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95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93.bin"/><Relationship Id="rId2" Type="http://schemas.openxmlformats.org/officeDocument/2006/relationships/image" Target="../media/image72.wmf"/><Relationship Id="rId14" Type="http://schemas.openxmlformats.org/officeDocument/2006/relationships/vmlDrawing" Target="../drawings/vmlDrawing14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71.wmf"/><Relationship Id="rId11" Type="http://schemas.openxmlformats.org/officeDocument/2006/relationships/oleObject" Target="../embeddings/oleObject97.bin"/><Relationship Id="rId10" Type="http://schemas.openxmlformats.org/officeDocument/2006/relationships/image" Target="../media/image74.wmf"/><Relationship Id="rId1" Type="http://schemas.openxmlformats.org/officeDocument/2006/relationships/oleObject" Target="../embeddings/oleObject92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2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101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72.wmf"/><Relationship Id="rId16" Type="http://schemas.openxmlformats.org/officeDocument/2006/relationships/vmlDrawing" Target="../drawings/vmlDrawing15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76.png"/><Relationship Id="rId13" Type="http://schemas.openxmlformats.org/officeDocument/2006/relationships/image" Target="../media/image75.png"/><Relationship Id="rId12" Type="http://schemas.openxmlformats.org/officeDocument/2006/relationships/oleObject" Target="../embeddings/oleObject104.bin"/><Relationship Id="rId11" Type="http://schemas.openxmlformats.org/officeDocument/2006/relationships/oleObject" Target="../embeddings/oleObject103.bin"/><Relationship Id="rId10" Type="http://schemas.openxmlformats.org/officeDocument/2006/relationships/image" Target="../media/image74.wmf"/><Relationship Id="rId1" Type="http://schemas.openxmlformats.org/officeDocument/2006/relationships/oleObject" Target="../embeddings/oleObject9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78.wmf"/><Relationship Id="rId3" Type="http://schemas.openxmlformats.org/officeDocument/2006/relationships/oleObject" Target="../embeddings/oleObject106.bin"/><Relationship Id="rId2" Type="http://schemas.openxmlformats.org/officeDocument/2006/relationships/image" Target="../media/image77.wmf"/><Relationship Id="rId1" Type="http://schemas.openxmlformats.org/officeDocument/2006/relationships/oleObject" Target="../embeddings/oleObject105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2.bin"/><Relationship Id="rId8" Type="http://schemas.openxmlformats.org/officeDocument/2006/relationships/image" Target="../media/image82.wmf"/><Relationship Id="rId7" Type="http://schemas.openxmlformats.org/officeDocument/2006/relationships/oleObject" Target="../embeddings/oleObject111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80.wmf"/><Relationship Id="rId30" Type="http://schemas.openxmlformats.org/officeDocument/2006/relationships/vmlDrawing" Target="../drawings/vmlDrawing17.vml"/><Relationship Id="rId3" Type="http://schemas.openxmlformats.org/officeDocument/2006/relationships/oleObject" Target="../embeddings/oleObject109.bin"/><Relationship Id="rId29" Type="http://schemas.openxmlformats.org/officeDocument/2006/relationships/slideLayout" Target="../slideLayouts/slideLayout2.xml"/><Relationship Id="rId28" Type="http://schemas.openxmlformats.org/officeDocument/2006/relationships/oleObject" Target="../embeddings/oleObject122.bin"/><Relationship Id="rId27" Type="http://schemas.openxmlformats.org/officeDocument/2006/relationships/image" Target="../media/image90.wmf"/><Relationship Id="rId26" Type="http://schemas.openxmlformats.org/officeDocument/2006/relationships/oleObject" Target="../embeddings/oleObject121.bin"/><Relationship Id="rId25" Type="http://schemas.openxmlformats.org/officeDocument/2006/relationships/image" Target="../media/image89.wmf"/><Relationship Id="rId24" Type="http://schemas.openxmlformats.org/officeDocument/2006/relationships/oleObject" Target="../embeddings/oleObject120.bin"/><Relationship Id="rId23" Type="http://schemas.openxmlformats.org/officeDocument/2006/relationships/oleObject" Target="../embeddings/oleObject119.bin"/><Relationship Id="rId22" Type="http://schemas.openxmlformats.org/officeDocument/2006/relationships/image" Target="../media/image88.wmf"/><Relationship Id="rId21" Type="http://schemas.openxmlformats.org/officeDocument/2006/relationships/oleObject" Target="../embeddings/oleObject118.bin"/><Relationship Id="rId20" Type="http://schemas.openxmlformats.org/officeDocument/2006/relationships/image" Target="../media/image87.wmf"/><Relationship Id="rId2" Type="http://schemas.openxmlformats.org/officeDocument/2006/relationships/image" Target="../media/image79.wmf"/><Relationship Id="rId19" Type="http://schemas.openxmlformats.org/officeDocument/2006/relationships/oleObject" Target="../embeddings/oleObject117.bin"/><Relationship Id="rId18" Type="http://schemas.openxmlformats.org/officeDocument/2006/relationships/image" Target="../media/image71.wmf"/><Relationship Id="rId17" Type="http://schemas.openxmlformats.org/officeDocument/2006/relationships/oleObject" Target="../embeddings/oleObject116.bin"/><Relationship Id="rId16" Type="http://schemas.openxmlformats.org/officeDocument/2006/relationships/image" Target="../media/image86.wmf"/><Relationship Id="rId15" Type="http://schemas.openxmlformats.org/officeDocument/2006/relationships/oleObject" Target="../embeddings/oleObject115.bin"/><Relationship Id="rId14" Type="http://schemas.openxmlformats.org/officeDocument/2006/relationships/image" Target="../media/image85.wmf"/><Relationship Id="rId13" Type="http://schemas.openxmlformats.org/officeDocument/2006/relationships/oleObject" Target="../embeddings/oleObject114.bin"/><Relationship Id="rId12" Type="http://schemas.openxmlformats.org/officeDocument/2006/relationships/image" Target="../media/image84.wmf"/><Relationship Id="rId11" Type="http://schemas.openxmlformats.org/officeDocument/2006/relationships/oleObject" Target="../embeddings/oleObject113.bin"/><Relationship Id="rId10" Type="http://schemas.openxmlformats.org/officeDocument/2006/relationships/image" Target="../media/image83.wmf"/><Relationship Id="rId1" Type="http://schemas.openxmlformats.org/officeDocument/2006/relationships/oleObject" Target="../embeddings/oleObject10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oleObject" Target="../embeddings/oleObject126.bin"/><Relationship Id="rId5" Type="http://schemas.openxmlformats.org/officeDocument/2006/relationships/image" Target="../media/image91.wmf"/><Relationship Id="rId4" Type="http://schemas.openxmlformats.org/officeDocument/2006/relationships/oleObject" Target="../embeddings/oleObject125.bin"/><Relationship Id="rId3" Type="http://schemas.openxmlformats.org/officeDocument/2006/relationships/oleObject" Target="../embeddings/oleObject124.bin"/><Relationship Id="rId2" Type="http://schemas.openxmlformats.org/officeDocument/2006/relationships/image" Target="../media/image90.wmf"/><Relationship Id="rId1" Type="http://schemas.openxmlformats.org/officeDocument/2006/relationships/oleObject" Target="../embeddings/oleObject123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1.bin"/><Relationship Id="rId8" Type="http://schemas.openxmlformats.org/officeDocument/2006/relationships/image" Target="../media/image95.wmf"/><Relationship Id="rId7" Type="http://schemas.openxmlformats.org/officeDocument/2006/relationships/oleObject" Target="../embeddings/oleObject130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128.bin"/><Relationship Id="rId28" Type="http://schemas.openxmlformats.org/officeDocument/2006/relationships/vmlDrawing" Target="../drawings/vmlDrawing19.v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101.wmf"/><Relationship Id="rId25" Type="http://schemas.openxmlformats.org/officeDocument/2006/relationships/oleObject" Target="../embeddings/oleObject140.bin"/><Relationship Id="rId24" Type="http://schemas.openxmlformats.org/officeDocument/2006/relationships/image" Target="../media/image100.wmf"/><Relationship Id="rId23" Type="http://schemas.openxmlformats.org/officeDocument/2006/relationships/oleObject" Target="../embeddings/oleObject139.bin"/><Relationship Id="rId22" Type="http://schemas.openxmlformats.org/officeDocument/2006/relationships/oleObject" Target="../embeddings/oleObject138.bin"/><Relationship Id="rId21" Type="http://schemas.openxmlformats.org/officeDocument/2006/relationships/oleObject" Target="../embeddings/oleObject137.bin"/><Relationship Id="rId20" Type="http://schemas.openxmlformats.org/officeDocument/2006/relationships/image" Target="../media/image99.wmf"/><Relationship Id="rId2" Type="http://schemas.openxmlformats.org/officeDocument/2006/relationships/image" Target="../media/image92.wmf"/><Relationship Id="rId19" Type="http://schemas.openxmlformats.org/officeDocument/2006/relationships/oleObject" Target="../embeddings/oleObject136.bin"/><Relationship Id="rId18" Type="http://schemas.openxmlformats.org/officeDocument/2006/relationships/image" Target="../media/image98.wmf"/><Relationship Id="rId17" Type="http://schemas.openxmlformats.org/officeDocument/2006/relationships/oleObject" Target="../embeddings/oleObject135.bin"/><Relationship Id="rId16" Type="http://schemas.openxmlformats.org/officeDocument/2006/relationships/image" Target="../media/image97.wmf"/><Relationship Id="rId15" Type="http://schemas.openxmlformats.org/officeDocument/2006/relationships/oleObject" Target="../embeddings/oleObject134.bin"/><Relationship Id="rId14" Type="http://schemas.openxmlformats.org/officeDocument/2006/relationships/image" Target="../media/image90.wmf"/><Relationship Id="rId13" Type="http://schemas.openxmlformats.org/officeDocument/2006/relationships/oleObject" Target="../embeddings/oleObject133.bin"/><Relationship Id="rId12" Type="http://schemas.openxmlformats.org/officeDocument/2006/relationships/image" Target="../media/image96.wmf"/><Relationship Id="rId11" Type="http://schemas.openxmlformats.org/officeDocument/2006/relationships/oleObject" Target="../embeddings/oleObject132.bin"/><Relationship Id="rId10" Type="http://schemas.openxmlformats.org/officeDocument/2006/relationships/image" Target="../media/image85.wmf"/><Relationship Id="rId1" Type="http://schemas.openxmlformats.org/officeDocument/2006/relationships/oleObject" Target="../embeddings/oleObject127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5.bin"/><Relationship Id="rId8" Type="http://schemas.openxmlformats.org/officeDocument/2006/relationships/image" Target="../media/image105.wmf"/><Relationship Id="rId7" Type="http://schemas.openxmlformats.org/officeDocument/2006/relationships/oleObject" Target="../embeddings/oleObject144.bin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142.bin"/><Relationship Id="rId2" Type="http://schemas.openxmlformats.org/officeDocument/2006/relationships/image" Target="../media/image102.wmf"/><Relationship Id="rId19" Type="http://schemas.openxmlformats.org/officeDocument/2006/relationships/vmlDrawing" Target="../drawings/vmlDrawing20.vml"/><Relationship Id="rId18" Type="http://schemas.openxmlformats.org/officeDocument/2006/relationships/slideLayout" Target="../slideLayouts/slideLayout2.xml"/><Relationship Id="rId17" Type="http://schemas.openxmlformats.org/officeDocument/2006/relationships/oleObject" Target="../embeddings/oleObject149.bin"/><Relationship Id="rId16" Type="http://schemas.openxmlformats.org/officeDocument/2006/relationships/image" Target="../media/image107.wmf"/><Relationship Id="rId15" Type="http://schemas.openxmlformats.org/officeDocument/2006/relationships/oleObject" Target="../embeddings/oleObject148.bin"/><Relationship Id="rId14" Type="http://schemas.openxmlformats.org/officeDocument/2006/relationships/image" Target="../media/image90.wmf"/><Relationship Id="rId13" Type="http://schemas.openxmlformats.org/officeDocument/2006/relationships/oleObject" Target="../embeddings/oleObject147.bin"/><Relationship Id="rId12" Type="http://schemas.openxmlformats.org/officeDocument/2006/relationships/image" Target="../media/image106.wmf"/><Relationship Id="rId11" Type="http://schemas.openxmlformats.org/officeDocument/2006/relationships/oleObject" Target="../embeddings/oleObject146.bin"/><Relationship Id="rId10" Type="http://schemas.openxmlformats.org/officeDocument/2006/relationships/image" Target="../media/image85.wmf"/><Relationship Id="rId1" Type="http://schemas.openxmlformats.org/officeDocument/2006/relationships/oleObject" Target="../embeddings/oleObject141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4.bin"/><Relationship Id="rId8" Type="http://schemas.openxmlformats.org/officeDocument/2006/relationships/image" Target="../media/image111.wmf"/><Relationship Id="rId7" Type="http://schemas.openxmlformats.org/officeDocument/2006/relationships/oleObject" Target="../embeddings/oleObject153.bin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09.wmf"/><Relationship Id="rId3" Type="http://schemas.openxmlformats.org/officeDocument/2006/relationships/oleObject" Target="../embeddings/oleObject151.bin"/><Relationship Id="rId2" Type="http://schemas.openxmlformats.org/officeDocument/2006/relationships/image" Target="../media/image108.wmf"/><Relationship Id="rId12" Type="http://schemas.openxmlformats.org/officeDocument/2006/relationships/vmlDrawing" Target="../drawings/vmlDrawing2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12.wmf"/><Relationship Id="rId1" Type="http://schemas.openxmlformats.org/officeDocument/2006/relationships/oleObject" Target="../embeddings/oleObject150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158.bin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156.bin"/><Relationship Id="rId2" Type="http://schemas.openxmlformats.org/officeDocument/2006/relationships/image" Target="../media/image112.wmf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oleObject155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162.bin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160.bin"/><Relationship Id="rId2" Type="http://schemas.openxmlformats.org/officeDocument/2006/relationships/image" Target="../media/image116.wmf"/><Relationship Id="rId10" Type="http://schemas.openxmlformats.org/officeDocument/2006/relationships/vmlDrawing" Target="../drawings/vmlDrawing23.vml"/><Relationship Id="rId1" Type="http://schemas.openxmlformats.org/officeDocument/2006/relationships/oleObject" Target="../embeddings/oleObject15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164.bin"/><Relationship Id="rId2" Type="http://schemas.openxmlformats.org/officeDocument/2006/relationships/image" Target="../media/image120.wmf"/><Relationship Id="rId1" Type="http://schemas.openxmlformats.org/officeDocument/2006/relationships/oleObject" Target="../embeddings/oleObject163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4.wmf"/><Relationship Id="rId3" Type="http://schemas.openxmlformats.org/officeDocument/2006/relationships/oleObject" Target="../embeddings/oleObject167.bin"/><Relationship Id="rId2" Type="http://schemas.openxmlformats.org/officeDocument/2006/relationships/image" Target="../media/image123.wmf"/><Relationship Id="rId1" Type="http://schemas.openxmlformats.org/officeDocument/2006/relationships/oleObject" Target="../embeddings/oleObject16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70.bin"/><Relationship Id="rId4" Type="http://schemas.openxmlformats.org/officeDocument/2006/relationships/image" Target="../media/image126.wmf"/><Relationship Id="rId3" Type="http://schemas.openxmlformats.org/officeDocument/2006/relationships/oleObject" Target="../embeddings/oleObject169.bin"/><Relationship Id="rId2" Type="http://schemas.openxmlformats.org/officeDocument/2006/relationships/image" Target="../media/image125.wmf"/><Relationship Id="rId1" Type="http://schemas.openxmlformats.org/officeDocument/2006/relationships/oleObject" Target="../embeddings/oleObject168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1.wmf"/><Relationship Id="rId7" Type="http://schemas.openxmlformats.org/officeDocument/2006/relationships/oleObject" Target="../embeddings/oleObject174.bin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29.wmf"/><Relationship Id="rId3" Type="http://schemas.openxmlformats.org/officeDocument/2006/relationships/oleObject" Target="../embeddings/oleObject172.bin"/><Relationship Id="rId2" Type="http://schemas.openxmlformats.org/officeDocument/2006/relationships/image" Target="../media/image128.wmf"/><Relationship Id="rId10" Type="http://schemas.openxmlformats.org/officeDocument/2006/relationships/vmlDrawing" Target="../drawings/vmlDrawing27.vml"/><Relationship Id="rId1" Type="http://schemas.openxmlformats.org/officeDocument/2006/relationships/oleObject" Target="../embeddings/oleObject171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9.bin"/><Relationship Id="rId8" Type="http://schemas.openxmlformats.org/officeDocument/2006/relationships/image" Target="../media/image135.wmf"/><Relationship Id="rId7" Type="http://schemas.openxmlformats.org/officeDocument/2006/relationships/oleObject" Target="../embeddings/oleObject178.bin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133.wmf"/><Relationship Id="rId3" Type="http://schemas.openxmlformats.org/officeDocument/2006/relationships/oleObject" Target="../embeddings/oleObject176.bin"/><Relationship Id="rId2" Type="http://schemas.openxmlformats.org/officeDocument/2006/relationships/image" Target="../media/image132.wmf"/><Relationship Id="rId14" Type="http://schemas.openxmlformats.org/officeDocument/2006/relationships/vmlDrawing" Target="../drawings/vmlDrawing28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37.wmf"/><Relationship Id="rId11" Type="http://schemas.openxmlformats.org/officeDocument/2006/relationships/oleObject" Target="../embeddings/oleObject180.bin"/><Relationship Id="rId10" Type="http://schemas.openxmlformats.org/officeDocument/2006/relationships/image" Target="../media/image136.wmf"/><Relationship Id="rId1" Type="http://schemas.openxmlformats.org/officeDocument/2006/relationships/oleObject" Target="../embeddings/oleObject175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182.bin"/><Relationship Id="rId2" Type="http://schemas.openxmlformats.org/officeDocument/2006/relationships/image" Target="../media/image138.wmf"/><Relationship Id="rId1" Type="http://schemas.openxmlformats.org/officeDocument/2006/relationships/oleObject" Target="../embeddings/oleObject181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8.bin"/><Relationship Id="rId8" Type="http://schemas.openxmlformats.org/officeDocument/2006/relationships/image" Target="../media/image143.wmf"/><Relationship Id="rId7" Type="http://schemas.openxmlformats.org/officeDocument/2006/relationships/oleObject" Target="../embeddings/oleObject187.bin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85.bin"/><Relationship Id="rId2" Type="http://schemas.openxmlformats.org/officeDocument/2006/relationships/image" Target="../media/image140.wmf"/><Relationship Id="rId12" Type="http://schemas.openxmlformats.org/officeDocument/2006/relationships/vmlDrawing" Target="../drawings/vmlDrawing30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44.wmf"/><Relationship Id="rId1" Type="http://schemas.openxmlformats.org/officeDocument/2006/relationships/oleObject" Target="../embeddings/oleObject184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3.bin"/><Relationship Id="rId8" Type="http://schemas.openxmlformats.org/officeDocument/2006/relationships/image" Target="../media/image148.wmf"/><Relationship Id="rId7" Type="http://schemas.openxmlformats.org/officeDocument/2006/relationships/oleObject" Target="../embeddings/oleObject192.bin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91.bin"/><Relationship Id="rId4" Type="http://schemas.openxmlformats.org/officeDocument/2006/relationships/image" Target="../media/image146.wmf"/><Relationship Id="rId3" Type="http://schemas.openxmlformats.org/officeDocument/2006/relationships/oleObject" Target="../embeddings/oleObject190.bin"/><Relationship Id="rId2" Type="http://schemas.openxmlformats.org/officeDocument/2006/relationships/image" Target="../media/image145.wmf"/><Relationship Id="rId14" Type="http://schemas.openxmlformats.org/officeDocument/2006/relationships/vmlDrawing" Target="../drawings/vmlDrawing3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50.wmf"/><Relationship Id="rId11" Type="http://schemas.openxmlformats.org/officeDocument/2006/relationships/oleObject" Target="../embeddings/oleObject194.bin"/><Relationship Id="rId10" Type="http://schemas.openxmlformats.org/officeDocument/2006/relationships/image" Target="../media/image149.wmf"/><Relationship Id="rId1" Type="http://schemas.openxmlformats.org/officeDocument/2006/relationships/oleObject" Target="../embeddings/oleObject189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9.bin"/><Relationship Id="rId8" Type="http://schemas.openxmlformats.org/officeDocument/2006/relationships/image" Target="../media/image153.wmf"/><Relationship Id="rId7" Type="http://schemas.openxmlformats.org/officeDocument/2006/relationships/oleObject" Target="../embeddings/oleObject198.bin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97.bin"/><Relationship Id="rId4" Type="http://schemas.openxmlformats.org/officeDocument/2006/relationships/image" Target="../media/image151.wmf"/><Relationship Id="rId3" Type="http://schemas.openxmlformats.org/officeDocument/2006/relationships/oleObject" Target="../embeddings/oleObject196.bin"/><Relationship Id="rId26" Type="http://schemas.openxmlformats.org/officeDocument/2006/relationships/vmlDrawing" Target="../drawings/vmlDrawing32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161.wmf"/><Relationship Id="rId23" Type="http://schemas.openxmlformats.org/officeDocument/2006/relationships/oleObject" Target="../embeddings/oleObject206.bin"/><Relationship Id="rId22" Type="http://schemas.openxmlformats.org/officeDocument/2006/relationships/image" Target="../media/image160.wmf"/><Relationship Id="rId21" Type="http://schemas.openxmlformats.org/officeDocument/2006/relationships/oleObject" Target="../embeddings/oleObject205.bin"/><Relationship Id="rId20" Type="http://schemas.openxmlformats.org/officeDocument/2006/relationships/image" Target="../media/image159.wmf"/><Relationship Id="rId2" Type="http://schemas.openxmlformats.org/officeDocument/2006/relationships/image" Target="../media/image150.wmf"/><Relationship Id="rId19" Type="http://schemas.openxmlformats.org/officeDocument/2006/relationships/oleObject" Target="../embeddings/oleObject204.bin"/><Relationship Id="rId18" Type="http://schemas.openxmlformats.org/officeDocument/2006/relationships/image" Target="../media/image158.wmf"/><Relationship Id="rId17" Type="http://schemas.openxmlformats.org/officeDocument/2006/relationships/oleObject" Target="../embeddings/oleObject203.bin"/><Relationship Id="rId16" Type="http://schemas.openxmlformats.org/officeDocument/2006/relationships/image" Target="../media/image157.wmf"/><Relationship Id="rId15" Type="http://schemas.openxmlformats.org/officeDocument/2006/relationships/oleObject" Target="../embeddings/oleObject202.bin"/><Relationship Id="rId14" Type="http://schemas.openxmlformats.org/officeDocument/2006/relationships/image" Target="../media/image156.wmf"/><Relationship Id="rId13" Type="http://schemas.openxmlformats.org/officeDocument/2006/relationships/oleObject" Target="../embeddings/oleObject201.bin"/><Relationship Id="rId12" Type="http://schemas.openxmlformats.org/officeDocument/2006/relationships/image" Target="../media/image155.wmf"/><Relationship Id="rId11" Type="http://schemas.openxmlformats.org/officeDocument/2006/relationships/oleObject" Target="../embeddings/oleObject200.bin"/><Relationship Id="rId10" Type="http://schemas.openxmlformats.org/officeDocument/2006/relationships/image" Target="../media/image154.wmf"/><Relationship Id="rId1" Type="http://schemas.openxmlformats.org/officeDocument/2006/relationships/oleObject" Target="../embeddings/oleObject19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209.bin"/><Relationship Id="rId4" Type="http://schemas.openxmlformats.org/officeDocument/2006/relationships/image" Target="../media/image162.wmf"/><Relationship Id="rId3" Type="http://schemas.openxmlformats.org/officeDocument/2006/relationships/oleObject" Target="../embeddings/oleObject208.bin"/><Relationship Id="rId2" Type="http://schemas.openxmlformats.org/officeDocument/2006/relationships/image" Target="../media/image154.wmf"/><Relationship Id="rId1" Type="http://schemas.openxmlformats.org/officeDocument/2006/relationships/oleObject" Target="../embeddings/oleObject207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vmlDrawing" Target="../drawings/vmlDrawing3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212.bin"/><Relationship Id="rId4" Type="http://schemas.openxmlformats.org/officeDocument/2006/relationships/image" Target="../media/image165.wmf"/><Relationship Id="rId3" Type="http://schemas.openxmlformats.org/officeDocument/2006/relationships/oleObject" Target="../embeddings/oleObject211.bin"/><Relationship Id="rId2" Type="http://schemas.openxmlformats.org/officeDocument/2006/relationships/image" Target="../media/image164.wmf"/><Relationship Id="rId1" Type="http://schemas.openxmlformats.org/officeDocument/2006/relationships/oleObject" Target="../embeddings/oleObject210.bin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5.vml"/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2" Type="http://schemas.openxmlformats.org/officeDocument/2006/relationships/image" Target="../media/image167.wmf"/><Relationship Id="rId1" Type="http://schemas.openxmlformats.org/officeDocument/2006/relationships/oleObject" Target="../embeddings/oleObject213.bin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6.v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1.wav"/><Relationship Id="rId3" Type="http://schemas.openxmlformats.org/officeDocument/2006/relationships/image" Target="../media/image169.png"/><Relationship Id="rId2" Type="http://schemas.openxmlformats.org/officeDocument/2006/relationships/image" Target="../media/image168.wmf"/><Relationship Id="rId1" Type="http://schemas.openxmlformats.org/officeDocument/2006/relationships/oleObject" Target="../embeddings/oleObject214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9.bin"/><Relationship Id="rId8" Type="http://schemas.openxmlformats.org/officeDocument/2006/relationships/image" Target="../media/image173.wmf"/><Relationship Id="rId7" Type="http://schemas.openxmlformats.org/officeDocument/2006/relationships/oleObject" Target="../embeddings/oleObject218.bin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171.wmf"/><Relationship Id="rId3" Type="http://schemas.openxmlformats.org/officeDocument/2006/relationships/oleObject" Target="../embeddings/oleObject216.bin"/><Relationship Id="rId28" Type="http://schemas.openxmlformats.org/officeDocument/2006/relationships/vmlDrawing" Target="../drawings/vmlDrawing37.v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182.wmf"/><Relationship Id="rId25" Type="http://schemas.openxmlformats.org/officeDocument/2006/relationships/oleObject" Target="../embeddings/oleObject227.bin"/><Relationship Id="rId24" Type="http://schemas.openxmlformats.org/officeDocument/2006/relationships/image" Target="../media/image181.wmf"/><Relationship Id="rId23" Type="http://schemas.openxmlformats.org/officeDocument/2006/relationships/oleObject" Target="../embeddings/oleObject226.bin"/><Relationship Id="rId22" Type="http://schemas.openxmlformats.org/officeDocument/2006/relationships/image" Target="../media/image180.wmf"/><Relationship Id="rId21" Type="http://schemas.openxmlformats.org/officeDocument/2006/relationships/oleObject" Target="../embeddings/oleObject225.bin"/><Relationship Id="rId20" Type="http://schemas.openxmlformats.org/officeDocument/2006/relationships/image" Target="../media/image179.wmf"/><Relationship Id="rId2" Type="http://schemas.openxmlformats.org/officeDocument/2006/relationships/image" Target="../media/image170.wmf"/><Relationship Id="rId19" Type="http://schemas.openxmlformats.org/officeDocument/2006/relationships/oleObject" Target="../embeddings/oleObject224.bin"/><Relationship Id="rId18" Type="http://schemas.openxmlformats.org/officeDocument/2006/relationships/image" Target="../media/image178.wmf"/><Relationship Id="rId17" Type="http://schemas.openxmlformats.org/officeDocument/2006/relationships/oleObject" Target="../embeddings/oleObject223.bin"/><Relationship Id="rId16" Type="http://schemas.openxmlformats.org/officeDocument/2006/relationships/image" Target="../media/image177.wmf"/><Relationship Id="rId15" Type="http://schemas.openxmlformats.org/officeDocument/2006/relationships/oleObject" Target="../embeddings/oleObject222.bin"/><Relationship Id="rId14" Type="http://schemas.openxmlformats.org/officeDocument/2006/relationships/image" Target="../media/image176.wmf"/><Relationship Id="rId13" Type="http://schemas.openxmlformats.org/officeDocument/2006/relationships/oleObject" Target="../embeddings/oleObject221.bin"/><Relationship Id="rId12" Type="http://schemas.openxmlformats.org/officeDocument/2006/relationships/image" Target="../media/image175.wmf"/><Relationship Id="rId11" Type="http://schemas.openxmlformats.org/officeDocument/2006/relationships/oleObject" Target="../embeddings/oleObject220.bin"/><Relationship Id="rId10" Type="http://schemas.openxmlformats.org/officeDocument/2006/relationships/image" Target="../media/image174.wmf"/><Relationship Id="rId1" Type="http://schemas.openxmlformats.org/officeDocument/2006/relationships/oleObject" Target="../embeddings/oleObject215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2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2.bin"/><Relationship Id="rId8" Type="http://schemas.openxmlformats.org/officeDocument/2006/relationships/image" Target="../media/image185.wmf"/><Relationship Id="rId7" Type="http://schemas.openxmlformats.org/officeDocument/2006/relationships/oleObject" Target="../embeddings/oleObject231.bin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230.bin"/><Relationship Id="rId4" Type="http://schemas.openxmlformats.org/officeDocument/2006/relationships/image" Target="../media/image183.wmf"/><Relationship Id="rId3" Type="http://schemas.openxmlformats.org/officeDocument/2006/relationships/oleObject" Target="../embeddings/oleObject229.bin"/><Relationship Id="rId2" Type="http://schemas.openxmlformats.org/officeDocument/2006/relationships/image" Target="../media/image171.wmf"/><Relationship Id="rId18" Type="http://schemas.openxmlformats.org/officeDocument/2006/relationships/vmlDrawing" Target="../drawings/vmlDrawing38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89.wmf"/><Relationship Id="rId15" Type="http://schemas.openxmlformats.org/officeDocument/2006/relationships/oleObject" Target="../embeddings/oleObject235.bin"/><Relationship Id="rId14" Type="http://schemas.openxmlformats.org/officeDocument/2006/relationships/image" Target="../media/image188.wmf"/><Relationship Id="rId13" Type="http://schemas.openxmlformats.org/officeDocument/2006/relationships/oleObject" Target="../embeddings/oleObject234.bin"/><Relationship Id="rId12" Type="http://schemas.openxmlformats.org/officeDocument/2006/relationships/image" Target="../media/image187.wmf"/><Relationship Id="rId11" Type="http://schemas.openxmlformats.org/officeDocument/2006/relationships/oleObject" Target="../embeddings/oleObject233.bin"/><Relationship Id="rId10" Type="http://schemas.openxmlformats.org/officeDocument/2006/relationships/image" Target="../media/image186.wmf"/><Relationship Id="rId1" Type="http://schemas.openxmlformats.org/officeDocument/2006/relationships/oleObject" Target="../embeddings/oleObject22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0.png"/><Relationship Id="rId1" Type="http://schemas.openxmlformats.org/officeDocument/2006/relationships/tags" Target="../tags/tag1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0.bin"/><Relationship Id="rId8" Type="http://schemas.openxmlformats.org/officeDocument/2006/relationships/image" Target="../media/image192.wmf"/><Relationship Id="rId7" Type="http://schemas.openxmlformats.org/officeDocument/2006/relationships/oleObject" Target="../embeddings/oleObject239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38.bin"/><Relationship Id="rId4" Type="http://schemas.openxmlformats.org/officeDocument/2006/relationships/image" Target="../media/image191.wmf"/><Relationship Id="rId3" Type="http://schemas.openxmlformats.org/officeDocument/2006/relationships/oleObject" Target="../embeddings/oleObject237.bin"/><Relationship Id="rId29" Type="http://schemas.openxmlformats.org/officeDocument/2006/relationships/notesSlide" Target="../notesSlides/notesSlide4.xml"/><Relationship Id="rId28" Type="http://schemas.openxmlformats.org/officeDocument/2006/relationships/vmlDrawing" Target="../drawings/vmlDrawing39.v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90.wmf"/><Relationship Id="rId25" Type="http://schemas.openxmlformats.org/officeDocument/2006/relationships/oleObject" Target="../embeddings/oleObject248.bin"/><Relationship Id="rId24" Type="http://schemas.openxmlformats.org/officeDocument/2006/relationships/image" Target="../media/image197.wmf"/><Relationship Id="rId23" Type="http://schemas.openxmlformats.org/officeDocument/2006/relationships/oleObject" Target="../embeddings/oleObject247.bin"/><Relationship Id="rId22" Type="http://schemas.openxmlformats.org/officeDocument/2006/relationships/image" Target="../media/image85.wmf"/><Relationship Id="rId21" Type="http://schemas.openxmlformats.org/officeDocument/2006/relationships/oleObject" Target="../embeddings/oleObject246.bin"/><Relationship Id="rId20" Type="http://schemas.openxmlformats.org/officeDocument/2006/relationships/image" Target="../media/image196.wmf"/><Relationship Id="rId2" Type="http://schemas.openxmlformats.org/officeDocument/2006/relationships/image" Target="../media/image36.wmf"/><Relationship Id="rId19" Type="http://schemas.openxmlformats.org/officeDocument/2006/relationships/oleObject" Target="../embeddings/oleObject245.bin"/><Relationship Id="rId18" Type="http://schemas.openxmlformats.org/officeDocument/2006/relationships/image" Target="../media/image195.wmf"/><Relationship Id="rId17" Type="http://schemas.openxmlformats.org/officeDocument/2006/relationships/oleObject" Target="../embeddings/oleObject244.bin"/><Relationship Id="rId16" Type="http://schemas.openxmlformats.org/officeDocument/2006/relationships/image" Target="../media/image194.wmf"/><Relationship Id="rId15" Type="http://schemas.openxmlformats.org/officeDocument/2006/relationships/oleObject" Target="../embeddings/oleObject243.bin"/><Relationship Id="rId14" Type="http://schemas.openxmlformats.org/officeDocument/2006/relationships/image" Target="../media/image39.wmf"/><Relationship Id="rId13" Type="http://schemas.openxmlformats.org/officeDocument/2006/relationships/oleObject" Target="../embeddings/oleObject242.bin"/><Relationship Id="rId12" Type="http://schemas.openxmlformats.org/officeDocument/2006/relationships/image" Target="../media/image193.wmf"/><Relationship Id="rId11" Type="http://schemas.openxmlformats.org/officeDocument/2006/relationships/oleObject" Target="../embeddings/oleObject241.bin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236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3.bin"/><Relationship Id="rId8" Type="http://schemas.openxmlformats.org/officeDocument/2006/relationships/image" Target="../media/image201.wmf"/><Relationship Id="rId7" Type="http://schemas.openxmlformats.org/officeDocument/2006/relationships/oleObject" Target="../embeddings/oleObject252.bin"/><Relationship Id="rId6" Type="http://schemas.openxmlformats.org/officeDocument/2006/relationships/image" Target="../media/image200.wmf"/><Relationship Id="rId5" Type="http://schemas.openxmlformats.org/officeDocument/2006/relationships/oleObject" Target="../embeddings/oleObject251.bin"/><Relationship Id="rId4" Type="http://schemas.openxmlformats.org/officeDocument/2006/relationships/image" Target="../media/image199.wmf"/><Relationship Id="rId3" Type="http://schemas.openxmlformats.org/officeDocument/2006/relationships/oleObject" Target="../embeddings/oleObject250.bin"/><Relationship Id="rId2" Type="http://schemas.openxmlformats.org/officeDocument/2006/relationships/image" Target="../media/image198.wmf"/><Relationship Id="rId16" Type="http://schemas.openxmlformats.org/officeDocument/2006/relationships/vmlDrawing" Target="../drawings/vmlDrawing40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04.wmf"/><Relationship Id="rId13" Type="http://schemas.openxmlformats.org/officeDocument/2006/relationships/oleObject" Target="../embeddings/oleObject255.bin"/><Relationship Id="rId12" Type="http://schemas.openxmlformats.org/officeDocument/2006/relationships/image" Target="../media/image203.wmf"/><Relationship Id="rId11" Type="http://schemas.openxmlformats.org/officeDocument/2006/relationships/oleObject" Target="../embeddings/oleObject254.bin"/><Relationship Id="rId10" Type="http://schemas.openxmlformats.org/officeDocument/2006/relationships/image" Target="../media/image202.wmf"/><Relationship Id="rId1" Type="http://schemas.openxmlformats.org/officeDocument/2006/relationships/oleObject" Target="../embeddings/oleObject249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0.bin"/><Relationship Id="rId8" Type="http://schemas.openxmlformats.org/officeDocument/2006/relationships/image" Target="../media/image208.wmf"/><Relationship Id="rId7" Type="http://schemas.openxmlformats.org/officeDocument/2006/relationships/oleObject" Target="../embeddings/oleObject259.bin"/><Relationship Id="rId6" Type="http://schemas.openxmlformats.org/officeDocument/2006/relationships/image" Target="../media/image207.wmf"/><Relationship Id="rId5" Type="http://schemas.openxmlformats.org/officeDocument/2006/relationships/oleObject" Target="../embeddings/oleObject258.bin"/><Relationship Id="rId4" Type="http://schemas.openxmlformats.org/officeDocument/2006/relationships/image" Target="../media/image206.wmf"/><Relationship Id="rId3" Type="http://schemas.openxmlformats.org/officeDocument/2006/relationships/oleObject" Target="../embeddings/oleObject257.bin"/><Relationship Id="rId25" Type="http://schemas.openxmlformats.org/officeDocument/2006/relationships/vmlDrawing" Target="../drawings/vmlDrawing41.vml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215.wmf"/><Relationship Id="rId22" Type="http://schemas.openxmlformats.org/officeDocument/2006/relationships/oleObject" Target="../embeddings/oleObject267.bin"/><Relationship Id="rId21" Type="http://schemas.openxmlformats.org/officeDocument/2006/relationships/image" Target="../media/image214.wmf"/><Relationship Id="rId20" Type="http://schemas.openxmlformats.org/officeDocument/2006/relationships/oleObject" Target="../embeddings/oleObject266.bin"/><Relationship Id="rId2" Type="http://schemas.openxmlformats.org/officeDocument/2006/relationships/image" Target="../media/image205.wmf"/><Relationship Id="rId19" Type="http://schemas.openxmlformats.org/officeDocument/2006/relationships/image" Target="../media/image213.wmf"/><Relationship Id="rId18" Type="http://schemas.openxmlformats.org/officeDocument/2006/relationships/oleObject" Target="../embeddings/oleObject265.bin"/><Relationship Id="rId17" Type="http://schemas.openxmlformats.org/officeDocument/2006/relationships/image" Target="../media/image212.wmf"/><Relationship Id="rId16" Type="http://schemas.openxmlformats.org/officeDocument/2006/relationships/oleObject" Target="../embeddings/oleObject264.bin"/><Relationship Id="rId15" Type="http://schemas.openxmlformats.org/officeDocument/2006/relationships/image" Target="../media/image211.wmf"/><Relationship Id="rId14" Type="http://schemas.openxmlformats.org/officeDocument/2006/relationships/oleObject" Target="../embeddings/oleObject263.bin"/><Relationship Id="rId13" Type="http://schemas.openxmlformats.org/officeDocument/2006/relationships/image" Target="../media/image210.wmf"/><Relationship Id="rId12" Type="http://schemas.openxmlformats.org/officeDocument/2006/relationships/oleObject" Target="../embeddings/oleObject262.bin"/><Relationship Id="rId11" Type="http://schemas.openxmlformats.org/officeDocument/2006/relationships/image" Target="../media/image209.wmf"/><Relationship Id="rId10" Type="http://schemas.openxmlformats.org/officeDocument/2006/relationships/oleObject" Target="../embeddings/oleObject261.bin"/><Relationship Id="rId1" Type="http://schemas.openxmlformats.org/officeDocument/2006/relationships/oleObject" Target="../embeddings/oleObject256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2.bin"/><Relationship Id="rId8" Type="http://schemas.openxmlformats.org/officeDocument/2006/relationships/image" Target="../media/image219.wmf"/><Relationship Id="rId7" Type="http://schemas.openxmlformats.org/officeDocument/2006/relationships/oleObject" Target="../embeddings/oleObject271.bin"/><Relationship Id="rId6" Type="http://schemas.openxmlformats.org/officeDocument/2006/relationships/image" Target="../media/image218.wmf"/><Relationship Id="rId5" Type="http://schemas.openxmlformats.org/officeDocument/2006/relationships/oleObject" Target="../embeddings/oleObject270.bin"/><Relationship Id="rId4" Type="http://schemas.openxmlformats.org/officeDocument/2006/relationships/image" Target="../media/image217.wmf"/><Relationship Id="rId3" Type="http://schemas.openxmlformats.org/officeDocument/2006/relationships/oleObject" Target="../embeddings/oleObject269.bin"/><Relationship Id="rId2" Type="http://schemas.openxmlformats.org/officeDocument/2006/relationships/image" Target="../media/image216.wmf"/><Relationship Id="rId16" Type="http://schemas.openxmlformats.org/officeDocument/2006/relationships/vmlDrawing" Target="../drawings/vmlDrawing4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22.wmf"/><Relationship Id="rId13" Type="http://schemas.openxmlformats.org/officeDocument/2006/relationships/oleObject" Target="../embeddings/oleObject274.bin"/><Relationship Id="rId12" Type="http://schemas.openxmlformats.org/officeDocument/2006/relationships/image" Target="../media/image221.wmf"/><Relationship Id="rId11" Type="http://schemas.openxmlformats.org/officeDocument/2006/relationships/oleObject" Target="../embeddings/oleObject273.bin"/><Relationship Id="rId10" Type="http://schemas.openxmlformats.org/officeDocument/2006/relationships/image" Target="../media/image220.wmf"/><Relationship Id="rId1" Type="http://schemas.openxmlformats.org/officeDocument/2006/relationships/oleObject" Target="../embeddings/oleObject268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4.png"/><Relationship Id="rId1" Type="http://schemas.openxmlformats.org/officeDocument/2006/relationships/image" Target="../media/image22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6.png"/><Relationship Id="rId1" Type="http://schemas.openxmlformats.org/officeDocument/2006/relationships/image" Target="../media/image225.png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9.bin"/><Relationship Id="rId8" Type="http://schemas.openxmlformats.org/officeDocument/2006/relationships/image" Target="../media/image229.wmf"/><Relationship Id="rId7" Type="http://schemas.openxmlformats.org/officeDocument/2006/relationships/oleObject" Target="../embeddings/oleObject278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277.bin"/><Relationship Id="rId4" Type="http://schemas.openxmlformats.org/officeDocument/2006/relationships/image" Target="../media/image228.wmf"/><Relationship Id="rId30" Type="http://schemas.openxmlformats.org/officeDocument/2006/relationships/vmlDrawing" Target="../drawings/vmlDrawing43.vml"/><Relationship Id="rId3" Type="http://schemas.openxmlformats.org/officeDocument/2006/relationships/oleObject" Target="../embeddings/oleObject276.bin"/><Relationship Id="rId29" Type="http://schemas.openxmlformats.org/officeDocument/2006/relationships/slideLayout" Target="../slideLayouts/slideLayout2.xml"/><Relationship Id="rId28" Type="http://schemas.openxmlformats.org/officeDocument/2006/relationships/oleObject" Target="../embeddings/oleObject289.bin"/><Relationship Id="rId27" Type="http://schemas.openxmlformats.org/officeDocument/2006/relationships/image" Target="../media/image90.wmf"/><Relationship Id="rId26" Type="http://schemas.openxmlformats.org/officeDocument/2006/relationships/oleObject" Target="../embeddings/oleObject288.bin"/><Relationship Id="rId25" Type="http://schemas.openxmlformats.org/officeDocument/2006/relationships/image" Target="../media/image235.wmf"/><Relationship Id="rId24" Type="http://schemas.openxmlformats.org/officeDocument/2006/relationships/oleObject" Target="../embeddings/oleObject287.bin"/><Relationship Id="rId23" Type="http://schemas.openxmlformats.org/officeDocument/2006/relationships/oleObject" Target="../embeddings/oleObject286.bin"/><Relationship Id="rId22" Type="http://schemas.openxmlformats.org/officeDocument/2006/relationships/image" Target="../media/image234.wmf"/><Relationship Id="rId21" Type="http://schemas.openxmlformats.org/officeDocument/2006/relationships/oleObject" Target="../embeddings/oleObject285.bin"/><Relationship Id="rId20" Type="http://schemas.openxmlformats.org/officeDocument/2006/relationships/image" Target="../media/image233.wmf"/><Relationship Id="rId2" Type="http://schemas.openxmlformats.org/officeDocument/2006/relationships/image" Target="../media/image227.wmf"/><Relationship Id="rId19" Type="http://schemas.openxmlformats.org/officeDocument/2006/relationships/oleObject" Target="../embeddings/oleObject284.bin"/><Relationship Id="rId18" Type="http://schemas.openxmlformats.org/officeDocument/2006/relationships/image" Target="../media/image71.wmf"/><Relationship Id="rId17" Type="http://schemas.openxmlformats.org/officeDocument/2006/relationships/oleObject" Target="../embeddings/oleObject283.bin"/><Relationship Id="rId16" Type="http://schemas.openxmlformats.org/officeDocument/2006/relationships/image" Target="../media/image232.wmf"/><Relationship Id="rId15" Type="http://schemas.openxmlformats.org/officeDocument/2006/relationships/oleObject" Target="../embeddings/oleObject282.bin"/><Relationship Id="rId14" Type="http://schemas.openxmlformats.org/officeDocument/2006/relationships/image" Target="../media/image85.wmf"/><Relationship Id="rId13" Type="http://schemas.openxmlformats.org/officeDocument/2006/relationships/oleObject" Target="../embeddings/oleObject281.bin"/><Relationship Id="rId12" Type="http://schemas.openxmlformats.org/officeDocument/2006/relationships/image" Target="../media/image231.wmf"/><Relationship Id="rId11" Type="http://schemas.openxmlformats.org/officeDocument/2006/relationships/oleObject" Target="../embeddings/oleObject280.bin"/><Relationship Id="rId10" Type="http://schemas.openxmlformats.org/officeDocument/2006/relationships/image" Target="../media/image230.wmf"/><Relationship Id="rId1" Type="http://schemas.openxmlformats.org/officeDocument/2006/relationships/oleObject" Target="../embeddings/oleObject275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8.wmf"/><Relationship Id="rId5" Type="http://schemas.openxmlformats.org/officeDocument/2006/relationships/oleObject" Target="../embeddings/oleObject292.bin"/><Relationship Id="rId4" Type="http://schemas.openxmlformats.org/officeDocument/2006/relationships/image" Target="../media/image237.wmf"/><Relationship Id="rId3" Type="http://schemas.openxmlformats.org/officeDocument/2006/relationships/oleObject" Target="../embeddings/oleObject291.bin"/><Relationship Id="rId2" Type="http://schemas.openxmlformats.org/officeDocument/2006/relationships/image" Target="../media/image236.wmf"/><Relationship Id="rId1" Type="http://schemas.openxmlformats.org/officeDocument/2006/relationships/oleObject" Target="../embeddings/oleObject290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7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42.wmf"/><Relationship Id="rId7" Type="http://schemas.openxmlformats.org/officeDocument/2006/relationships/oleObject" Target="../embeddings/oleObject296.bin"/><Relationship Id="rId6" Type="http://schemas.openxmlformats.org/officeDocument/2006/relationships/image" Target="../media/image241.wmf"/><Relationship Id="rId5" Type="http://schemas.openxmlformats.org/officeDocument/2006/relationships/oleObject" Target="../embeddings/oleObject295.bin"/><Relationship Id="rId4" Type="http://schemas.openxmlformats.org/officeDocument/2006/relationships/image" Target="../media/image240.wmf"/><Relationship Id="rId3" Type="http://schemas.openxmlformats.org/officeDocument/2006/relationships/oleObject" Target="../embeddings/oleObject294.bin"/><Relationship Id="rId2" Type="http://schemas.openxmlformats.org/officeDocument/2006/relationships/image" Target="../media/image239.wmf"/><Relationship Id="rId10" Type="http://schemas.openxmlformats.org/officeDocument/2006/relationships/vmlDrawing" Target="../drawings/vmlDrawing45.vml"/><Relationship Id="rId1" Type="http://schemas.openxmlformats.org/officeDocument/2006/relationships/oleObject" Target="../embeddings/oleObject293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1.bin"/><Relationship Id="rId8" Type="http://schemas.openxmlformats.org/officeDocument/2006/relationships/image" Target="../media/image246.wmf"/><Relationship Id="rId7" Type="http://schemas.openxmlformats.org/officeDocument/2006/relationships/oleObject" Target="../embeddings/oleObject300.bin"/><Relationship Id="rId6" Type="http://schemas.openxmlformats.org/officeDocument/2006/relationships/image" Target="../media/image245.wmf"/><Relationship Id="rId5" Type="http://schemas.openxmlformats.org/officeDocument/2006/relationships/oleObject" Target="../embeddings/oleObject299.bin"/><Relationship Id="rId4" Type="http://schemas.openxmlformats.org/officeDocument/2006/relationships/image" Target="../media/image244.wmf"/><Relationship Id="rId32" Type="http://schemas.openxmlformats.org/officeDocument/2006/relationships/vmlDrawing" Target="../drawings/vmlDrawing46.vml"/><Relationship Id="rId31" Type="http://schemas.openxmlformats.org/officeDocument/2006/relationships/slideLayout" Target="../slideLayouts/slideLayout6.xml"/><Relationship Id="rId30" Type="http://schemas.openxmlformats.org/officeDocument/2006/relationships/image" Target="../media/image257.wmf"/><Relationship Id="rId3" Type="http://schemas.openxmlformats.org/officeDocument/2006/relationships/oleObject" Target="../embeddings/oleObject298.bin"/><Relationship Id="rId29" Type="http://schemas.openxmlformats.org/officeDocument/2006/relationships/oleObject" Target="../embeddings/oleObject311.bin"/><Relationship Id="rId28" Type="http://schemas.openxmlformats.org/officeDocument/2006/relationships/image" Target="../media/image256.wmf"/><Relationship Id="rId27" Type="http://schemas.openxmlformats.org/officeDocument/2006/relationships/oleObject" Target="../embeddings/oleObject310.bin"/><Relationship Id="rId26" Type="http://schemas.openxmlformats.org/officeDocument/2006/relationships/image" Target="../media/image255.wmf"/><Relationship Id="rId25" Type="http://schemas.openxmlformats.org/officeDocument/2006/relationships/oleObject" Target="../embeddings/oleObject309.bin"/><Relationship Id="rId24" Type="http://schemas.openxmlformats.org/officeDocument/2006/relationships/image" Target="../media/image254.wmf"/><Relationship Id="rId23" Type="http://schemas.openxmlformats.org/officeDocument/2006/relationships/oleObject" Target="../embeddings/oleObject308.bin"/><Relationship Id="rId22" Type="http://schemas.openxmlformats.org/officeDocument/2006/relationships/image" Target="../media/image253.wmf"/><Relationship Id="rId21" Type="http://schemas.openxmlformats.org/officeDocument/2006/relationships/oleObject" Target="../embeddings/oleObject307.bin"/><Relationship Id="rId20" Type="http://schemas.openxmlformats.org/officeDocument/2006/relationships/image" Target="../media/image252.wmf"/><Relationship Id="rId2" Type="http://schemas.openxmlformats.org/officeDocument/2006/relationships/image" Target="../media/image243.wmf"/><Relationship Id="rId19" Type="http://schemas.openxmlformats.org/officeDocument/2006/relationships/oleObject" Target="../embeddings/oleObject306.bin"/><Relationship Id="rId18" Type="http://schemas.openxmlformats.org/officeDocument/2006/relationships/image" Target="../media/image251.wmf"/><Relationship Id="rId17" Type="http://schemas.openxmlformats.org/officeDocument/2006/relationships/oleObject" Target="../embeddings/oleObject305.bin"/><Relationship Id="rId16" Type="http://schemas.openxmlformats.org/officeDocument/2006/relationships/image" Target="../media/image250.wmf"/><Relationship Id="rId15" Type="http://schemas.openxmlformats.org/officeDocument/2006/relationships/oleObject" Target="../embeddings/oleObject304.bin"/><Relationship Id="rId14" Type="http://schemas.openxmlformats.org/officeDocument/2006/relationships/image" Target="../media/image249.wmf"/><Relationship Id="rId13" Type="http://schemas.openxmlformats.org/officeDocument/2006/relationships/oleObject" Target="../embeddings/oleObject303.bin"/><Relationship Id="rId12" Type="http://schemas.openxmlformats.org/officeDocument/2006/relationships/image" Target="../media/image248.wmf"/><Relationship Id="rId11" Type="http://schemas.openxmlformats.org/officeDocument/2006/relationships/oleObject" Target="../embeddings/oleObject302.bin"/><Relationship Id="rId10" Type="http://schemas.openxmlformats.org/officeDocument/2006/relationships/image" Target="../media/image247.wmf"/><Relationship Id="rId1" Type="http://schemas.openxmlformats.org/officeDocument/2006/relationships/oleObject" Target="../embeddings/oleObject297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6.bin"/><Relationship Id="rId8" Type="http://schemas.openxmlformats.org/officeDocument/2006/relationships/image" Target="../media/image248.wmf"/><Relationship Id="rId7" Type="http://schemas.openxmlformats.org/officeDocument/2006/relationships/oleObject" Target="../embeddings/oleObject315.bin"/><Relationship Id="rId6" Type="http://schemas.openxmlformats.org/officeDocument/2006/relationships/image" Target="../media/image247.wmf"/><Relationship Id="rId5" Type="http://schemas.openxmlformats.org/officeDocument/2006/relationships/oleObject" Target="../embeddings/oleObject314.bin"/><Relationship Id="rId4" Type="http://schemas.openxmlformats.org/officeDocument/2006/relationships/image" Target="../media/image246.wmf"/><Relationship Id="rId32" Type="http://schemas.openxmlformats.org/officeDocument/2006/relationships/vmlDrawing" Target="../drawings/vmlDrawing47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244.wmf"/><Relationship Id="rId3" Type="http://schemas.openxmlformats.org/officeDocument/2006/relationships/oleObject" Target="../embeddings/oleObject313.bin"/><Relationship Id="rId29" Type="http://schemas.openxmlformats.org/officeDocument/2006/relationships/oleObject" Target="../embeddings/oleObject326.bin"/><Relationship Id="rId28" Type="http://schemas.openxmlformats.org/officeDocument/2006/relationships/image" Target="../media/image251.wmf"/><Relationship Id="rId27" Type="http://schemas.openxmlformats.org/officeDocument/2006/relationships/oleObject" Target="../embeddings/oleObject325.bin"/><Relationship Id="rId26" Type="http://schemas.openxmlformats.org/officeDocument/2006/relationships/image" Target="../media/image243.wmf"/><Relationship Id="rId25" Type="http://schemas.openxmlformats.org/officeDocument/2006/relationships/oleObject" Target="../embeddings/oleObject324.bin"/><Relationship Id="rId24" Type="http://schemas.openxmlformats.org/officeDocument/2006/relationships/image" Target="../media/image257.wmf"/><Relationship Id="rId23" Type="http://schemas.openxmlformats.org/officeDocument/2006/relationships/oleObject" Target="../embeddings/oleObject323.bin"/><Relationship Id="rId22" Type="http://schemas.openxmlformats.org/officeDocument/2006/relationships/image" Target="../media/image256.wmf"/><Relationship Id="rId21" Type="http://schemas.openxmlformats.org/officeDocument/2006/relationships/oleObject" Target="../embeddings/oleObject322.bin"/><Relationship Id="rId20" Type="http://schemas.openxmlformats.org/officeDocument/2006/relationships/image" Target="../media/image255.wmf"/><Relationship Id="rId2" Type="http://schemas.openxmlformats.org/officeDocument/2006/relationships/image" Target="../media/image245.wmf"/><Relationship Id="rId19" Type="http://schemas.openxmlformats.org/officeDocument/2006/relationships/oleObject" Target="../embeddings/oleObject321.bin"/><Relationship Id="rId18" Type="http://schemas.openxmlformats.org/officeDocument/2006/relationships/image" Target="../media/image254.wmf"/><Relationship Id="rId17" Type="http://schemas.openxmlformats.org/officeDocument/2006/relationships/oleObject" Target="../embeddings/oleObject320.bin"/><Relationship Id="rId16" Type="http://schemas.openxmlformats.org/officeDocument/2006/relationships/image" Target="../media/image253.wmf"/><Relationship Id="rId15" Type="http://schemas.openxmlformats.org/officeDocument/2006/relationships/oleObject" Target="../embeddings/oleObject319.bin"/><Relationship Id="rId14" Type="http://schemas.openxmlformats.org/officeDocument/2006/relationships/image" Target="../media/image252.wmf"/><Relationship Id="rId13" Type="http://schemas.openxmlformats.org/officeDocument/2006/relationships/oleObject" Target="../embeddings/oleObject318.bin"/><Relationship Id="rId12" Type="http://schemas.openxmlformats.org/officeDocument/2006/relationships/image" Target="../media/image250.wmf"/><Relationship Id="rId11" Type="http://schemas.openxmlformats.org/officeDocument/2006/relationships/oleObject" Target="../embeddings/oleObject317.bin"/><Relationship Id="rId10" Type="http://schemas.openxmlformats.org/officeDocument/2006/relationships/image" Target="../media/image249.wmf"/><Relationship Id="rId1" Type="http://schemas.openxmlformats.org/officeDocument/2006/relationships/oleObject" Target="../embeddings/oleObject312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1.bin"/><Relationship Id="rId8" Type="http://schemas.openxmlformats.org/officeDocument/2006/relationships/image" Target="../media/image246.wmf"/><Relationship Id="rId7" Type="http://schemas.openxmlformats.org/officeDocument/2006/relationships/oleObject" Target="../embeddings/oleObject330.bin"/><Relationship Id="rId6" Type="http://schemas.openxmlformats.org/officeDocument/2006/relationships/image" Target="../media/image245.wmf"/><Relationship Id="rId52" Type="http://schemas.openxmlformats.org/officeDocument/2006/relationships/vmlDrawing" Target="../drawings/vmlDrawing48.vml"/><Relationship Id="rId51" Type="http://schemas.openxmlformats.org/officeDocument/2006/relationships/slideLayout" Target="../slideLayouts/slideLayout7.xml"/><Relationship Id="rId50" Type="http://schemas.openxmlformats.org/officeDocument/2006/relationships/image" Target="../media/image261.wmf"/><Relationship Id="rId5" Type="http://schemas.openxmlformats.org/officeDocument/2006/relationships/oleObject" Target="../embeddings/oleObject329.bin"/><Relationship Id="rId49" Type="http://schemas.openxmlformats.org/officeDocument/2006/relationships/oleObject" Target="../embeddings/oleObject356.bin"/><Relationship Id="rId48" Type="http://schemas.openxmlformats.org/officeDocument/2006/relationships/oleObject" Target="../embeddings/oleObject355.bin"/><Relationship Id="rId47" Type="http://schemas.openxmlformats.org/officeDocument/2006/relationships/image" Target="../media/image260.wmf"/><Relationship Id="rId46" Type="http://schemas.openxmlformats.org/officeDocument/2006/relationships/oleObject" Target="../embeddings/oleObject354.bin"/><Relationship Id="rId45" Type="http://schemas.openxmlformats.org/officeDocument/2006/relationships/oleObject" Target="../embeddings/oleObject353.bin"/><Relationship Id="rId44" Type="http://schemas.openxmlformats.org/officeDocument/2006/relationships/oleObject" Target="../embeddings/oleObject352.bin"/><Relationship Id="rId43" Type="http://schemas.openxmlformats.org/officeDocument/2006/relationships/oleObject" Target="../embeddings/oleObject351.bin"/><Relationship Id="rId42" Type="http://schemas.openxmlformats.org/officeDocument/2006/relationships/oleObject" Target="../embeddings/oleObject350.bin"/><Relationship Id="rId41" Type="http://schemas.openxmlformats.org/officeDocument/2006/relationships/oleObject" Target="../embeddings/oleObject349.bin"/><Relationship Id="rId40" Type="http://schemas.openxmlformats.org/officeDocument/2006/relationships/oleObject" Target="../embeddings/oleObject348.bin"/><Relationship Id="rId4" Type="http://schemas.openxmlformats.org/officeDocument/2006/relationships/image" Target="../media/image244.wmf"/><Relationship Id="rId39" Type="http://schemas.openxmlformats.org/officeDocument/2006/relationships/oleObject" Target="../embeddings/oleObject347.bin"/><Relationship Id="rId38" Type="http://schemas.openxmlformats.org/officeDocument/2006/relationships/oleObject" Target="../embeddings/oleObject346.bin"/><Relationship Id="rId37" Type="http://schemas.openxmlformats.org/officeDocument/2006/relationships/oleObject" Target="../embeddings/oleObject345.bin"/><Relationship Id="rId36" Type="http://schemas.openxmlformats.org/officeDocument/2006/relationships/oleObject" Target="../embeddings/oleObject344.bin"/><Relationship Id="rId35" Type="http://schemas.openxmlformats.org/officeDocument/2006/relationships/image" Target="../media/image259.wmf"/><Relationship Id="rId34" Type="http://schemas.openxmlformats.org/officeDocument/2006/relationships/oleObject" Target="../embeddings/oleObject343.bin"/><Relationship Id="rId33" Type="http://schemas.openxmlformats.org/officeDocument/2006/relationships/image" Target="../media/image258.wmf"/><Relationship Id="rId32" Type="http://schemas.openxmlformats.org/officeDocument/2006/relationships/oleObject" Target="../embeddings/oleObject342.bin"/><Relationship Id="rId31" Type="http://schemas.openxmlformats.org/officeDocument/2006/relationships/slide" Target="slide1.xml"/><Relationship Id="rId30" Type="http://schemas.openxmlformats.org/officeDocument/2006/relationships/image" Target="../media/image257.wmf"/><Relationship Id="rId3" Type="http://schemas.openxmlformats.org/officeDocument/2006/relationships/oleObject" Target="../embeddings/oleObject328.bin"/><Relationship Id="rId29" Type="http://schemas.openxmlformats.org/officeDocument/2006/relationships/oleObject" Target="../embeddings/oleObject341.bin"/><Relationship Id="rId28" Type="http://schemas.openxmlformats.org/officeDocument/2006/relationships/image" Target="../media/image256.wmf"/><Relationship Id="rId27" Type="http://schemas.openxmlformats.org/officeDocument/2006/relationships/oleObject" Target="../embeddings/oleObject340.bin"/><Relationship Id="rId26" Type="http://schemas.openxmlformats.org/officeDocument/2006/relationships/image" Target="../media/image255.wmf"/><Relationship Id="rId25" Type="http://schemas.openxmlformats.org/officeDocument/2006/relationships/oleObject" Target="../embeddings/oleObject339.bin"/><Relationship Id="rId24" Type="http://schemas.openxmlformats.org/officeDocument/2006/relationships/image" Target="../media/image254.wmf"/><Relationship Id="rId23" Type="http://schemas.openxmlformats.org/officeDocument/2006/relationships/oleObject" Target="../embeddings/oleObject338.bin"/><Relationship Id="rId22" Type="http://schemas.openxmlformats.org/officeDocument/2006/relationships/image" Target="../media/image253.wmf"/><Relationship Id="rId21" Type="http://schemas.openxmlformats.org/officeDocument/2006/relationships/oleObject" Target="../embeddings/oleObject337.bin"/><Relationship Id="rId20" Type="http://schemas.openxmlformats.org/officeDocument/2006/relationships/image" Target="../media/image252.wmf"/><Relationship Id="rId2" Type="http://schemas.openxmlformats.org/officeDocument/2006/relationships/image" Target="../media/image243.wmf"/><Relationship Id="rId19" Type="http://schemas.openxmlformats.org/officeDocument/2006/relationships/oleObject" Target="../embeddings/oleObject336.bin"/><Relationship Id="rId18" Type="http://schemas.openxmlformats.org/officeDocument/2006/relationships/image" Target="../media/image251.wmf"/><Relationship Id="rId17" Type="http://schemas.openxmlformats.org/officeDocument/2006/relationships/oleObject" Target="../embeddings/oleObject335.bin"/><Relationship Id="rId16" Type="http://schemas.openxmlformats.org/officeDocument/2006/relationships/image" Target="../media/image250.wmf"/><Relationship Id="rId15" Type="http://schemas.openxmlformats.org/officeDocument/2006/relationships/oleObject" Target="../embeddings/oleObject334.bin"/><Relationship Id="rId14" Type="http://schemas.openxmlformats.org/officeDocument/2006/relationships/image" Target="../media/image249.wmf"/><Relationship Id="rId13" Type="http://schemas.openxmlformats.org/officeDocument/2006/relationships/oleObject" Target="../embeddings/oleObject333.bin"/><Relationship Id="rId12" Type="http://schemas.openxmlformats.org/officeDocument/2006/relationships/image" Target="../media/image248.wmf"/><Relationship Id="rId11" Type="http://schemas.openxmlformats.org/officeDocument/2006/relationships/oleObject" Target="../embeddings/oleObject332.bin"/><Relationship Id="rId10" Type="http://schemas.openxmlformats.org/officeDocument/2006/relationships/image" Target="../media/image247.wmf"/><Relationship Id="rId1" Type="http://schemas.openxmlformats.org/officeDocument/2006/relationships/oleObject" Target="../embeddings/oleObject327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3.png"/><Relationship Id="rId1" Type="http://schemas.openxmlformats.org/officeDocument/2006/relationships/image" Target="../media/image262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5.png"/><Relationship Id="rId2" Type="http://schemas.openxmlformats.org/officeDocument/2006/relationships/image" Target="../media/image264.png"/><Relationship Id="rId1" Type="http://schemas.openxmlformats.org/officeDocument/2006/relationships/tags" Target="../tags/tag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3.png"/><Relationship Id="rId1" Type="http://schemas.openxmlformats.org/officeDocument/2006/relationships/image" Target="../media/image22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8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5.wmf"/><Relationship Id="rId38" Type="http://schemas.openxmlformats.org/officeDocument/2006/relationships/vmlDrawing" Target="../drawings/vmlDrawing6.vml"/><Relationship Id="rId37" Type="http://schemas.openxmlformats.org/officeDocument/2006/relationships/slideLayout" Target="../slideLayouts/slideLayout2.xml"/><Relationship Id="rId36" Type="http://schemas.openxmlformats.org/officeDocument/2006/relationships/image" Target="../media/image27.wmf"/><Relationship Id="rId35" Type="http://schemas.openxmlformats.org/officeDocument/2006/relationships/oleObject" Target="../embeddings/oleObject36.bin"/><Relationship Id="rId34" Type="http://schemas.openxmlformats.org/officeDocument/2006/relationships/image" Target="../media/image26.wmf"/><Relationship Id="rId33" Type="http://schemas.openxmlformats.org/officeDocument/2006/relationships/oleObject" Target="../embeddings/oleObject35.bin"/><Relationship Id="rId32" Type="http://schemas.openxmlformats.org/officeDocument/2006/relationships/image" Target="../media/image25.wmf"/><Relationship Id="rId31" Type="http://schemas.openxmlformats.org/officeDocument/2006/relationships/oleObject" Target="../embeddings/oleObject34.bin"/><Relationship Id="rId30" Type="http://schemas.openxmlformats.org/officeDocument/2006/relationships/image" Target="../media/image24.wmf"/><Relationship Id="rId3" Type="http://schemas.openxmlformats.org/officeDocument/2006/relationships/oleObject" Target="../embeddings/oleObject16.bin"/><Relationship Id="rId29" Type="http://schemas.openxmlformats.org/officeDocument/2006/relationships/oleObject" Target="../embeddings/oleObject33.bin"/><Relationship Id="rId28" Type="http://schemas.openxmlformats.org/officeDocument/2006/relationships/oleObject" Target="../embeddings/oleObject32.bin"/><Relationship Id="rId27" Type="http://schemas.openxmlformats.org/officeDocument/2006/relationships/oleObject" Target="../embeddings/oleObject31.bin"/><Relationship Id="rId26" Type="http://schemas.openxmlformats.org/officeDocument/2006/relationships/oleObject" Target="../embeddings/oleObject30.bin"/><Relationship Id="rId25" Type="http://schemas.openxmlformats.org/officeDocument/2006/relationships/image" Target="../media/image23.wmf"/><Relationship Id="rId24" Type="http://schemas.openxmlformats.org/officeDocument/2006/relationships/oleObject" Target="../embeddings/oleObject29.bin"/><Relationship Id="rId23" Type="http://schemas.openxmlformats.org/officeDocument/2006/relationships/oleObject" Target="../embeddings/oleObject28.bin"/><Relationship Id="rId22" Type="http://schemas.openxmlformats.org/officeDocument/2006/relationships/image" Target="../media/image22.wmf"/><Relationship Id="rId21" Type="http://schemas.openxmlformats.org/officeDocument/2006/relationships/oleObject" Target="../embeddings/oleObject27.bin"/><Relationship Id="rId20" Type="http://schemas.openxmlformats.org/officeDocument/2006/relationships/oleObject" Target="../embeddings/oleObject26.bin"/><Relationship Id="rId2" Type="http://schemas.openxmlformats.org/officeDocument/2006/relationships/image" Target="../media/image14.wmf"/><Relationship Id="rId19" Type="http://schemas.openxmlformats.org/officeDocument/2006/relationships/image" Target="../media/image21.wmf"/><Relationship Id="rId18" Type="http://schemas.openxmlformats.org/officeDocument/2006/relationships/oleObject" Target="../embeddings/oleObject25.bin"/><Relationship Id="rId17" Type="http://schemas.openxmlformats.org/officeDocument/2006/relationships/image" Target="../media/image20.wmf"/><Relationship Id="rId16" Type="http://schemas.openxmlformats.org/officeDocument/2006/relationships/oleObject" Target="../embeddings/oleObject24.bin"/><Relationship Id="rId15" Type="http://schemas.openxmlformats.org/officeDocument/2006/relationships/oleObject" Target="../embeddings/oleObject23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22.bin"/><Relationship Id="rId12" Type="http://schemas.openxmlformats.org/officeDocument/2006/relationships/oleObject" Target="../embeddings/oleObject21.bin"/><Relationship Id="rId11" Type="http://schemas.openxmlformats.org/officeDocument/2006/relationships/image" Target="../media/image18.wmf"/><Relationship Id="rId10" Type="http://schemas.openxmlformats.org/officeDocument/2006/relationships/oleObject" Target="../embeddings/oleObject20.bin"/><Relationship Id="rId1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38.bin"/><Relationship Id="rId21" Type="http://schemas.openxmlformats.org/officeDocument/2006/relationships/notesSlide" Target="../notesSlides/notesSlide1.xml"/><Relationship Id="rId20" Type="http://schemas.openxmlformats.org/officeDocument/2006/relationships/vmlDrawing" Target="../drawings/vmlDrawing7.vml"/><Relationship Id="rId2" Type="http://schemas.openxmlformats.org/officeDocument/2006/relationships/image" Target="../media/image28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35.wmf"/><Relationship Id="rId17" Type="http://schemas.openxmlformats.org/officeDocument/2006/relationships/oleObject" Target="../embeddings/oleObject45.bin"/><Relationship Id="rId16" Type="http://schemas.openxmlformats.org/officeDocument/2006/relationships/image" Target="../media/image34.wmf"/><Relationship Id="rId15" Type="http://schemas.openxmlformats.org/officeDocument/2006/relationships/oleObject" Target="../embeddings/oleObject44.bin"/><Relationship Id="rId14" Type="http://schemas.openxmlformats.org/officeDocument/2006/relationships/image" Target="../media/image33.wmf"/><Relationship Id="rId13" Type="http://schemas.openxmlformats.org/officeDocument/2006/relationships/oleObject" Target="../embeddings/oleObject43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42.bin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36.wmf"/><Relationship Id="rId19" Type="http://schemas.openxmlformats.org/officeDocument/2006/relationships/notesSlide" Target="../notesSlides/notesSlide2.xml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15" Type="http://schemas.openxmlformats.org/officeDocument/2006/relationships/oleObject" Target="../embeddings/oleObject53.bin"/><Relationship Id="rId14" Type="http://schemas.openxmlformats.org/officeDocument/2006/relationships/image" Target="../media/image39.wmf"/><Relationship Id="rId13" Type="http://schemas.openxmlformats.org/officeDocument/2006/relationships/oleObject" Target="../embeddings/oleObject52.bin"/><Relationship Id="rId12" Type="http://schemas.openxmlformats.org/officeDocument/2006/relationships/image" Target="../media/image38.wmf"/><Relationship Id="rId11" Type="http://schemas.openxmlformats.org/officeDocument/2006/relationships/oleObject" Target="../embeddings/oleObject51.bin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4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-15875" y="2093913"/>
            <a:ext cx="9177338" cy="1598613"/>
          </a:xfrm>
        </p:spPr>
        <p:txBody>
          <a:bodyPr anchor="ctr"/>
          <a:p>
            <a:pPr defTabSz="914400" fontAlgn="base"/>
            <a:r>
              <a:rPr lang="zh-CN" sz="5400" b="1" strike="noStrike" kern="120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利用快速傅里叶变换</a:t>
            </a:r>
            <a:br>
              <a:rPr lang="zh-CN" sz="5400" b="1" kern="120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sz="5400" b="1" strike="noStrike" kern="120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计算多项式乘法</a:t>
            </a:r>
            <a:endParaRPr lang="zh-CN" sz="5400" b="1" strike="noStrike" kern="1200" baseline="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内容占位符 2"/>
          <p:cNvSpPr>
            <a:spLocks noGrp="1"/>
          </p:cNvSpPr>
          <p:nvPr>
            <p:ph idx="1"/>
          </p:nvPr>
        </p:nvSpPr>
        <p:spPr>
          <a:xfrm>
            <a:off x="457200" y="500063"/>
            <a:ext cx="8229600" cy="588962"/>
          </a:xfrm>
        </p:spPr>
        <p:txBody>
          <a:bodyPr anchor="t"/>
          <a:p>
            <a:r>
              <a:rPr lang="en-US" altLang="zh-CN"/>
              <a:t>2</a:t>
            </a:r>
            <a:r>
              <a:rPr lang="zh-CN" altLang="en-US"/>
              <a:t>、点值表达</a:t>
            </a:r>
            <a:endParaRPr lang="zh-CN" altLang="en-US"/>
          </a:p>
        </p:txBody>
      </p:sp>
      <p:graphicFrame>
        <p:nvGraphicFramePr>
          <p:cNvPr id="13314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32125" y="1289050"/>
          <a:ext cx="602932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" imgW="2019300" imgH="241300" progId="Equation.KSEE3">
                  <p:embed/>
                </p:oleObj>
              </mc:Choice>
              <mc:Fallback>
                <p:oleObj name="" r:id="rId1" imgW="2019300" imgH="241300" progId="Equation.KSEE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32125" y="1289050"/>
                        <a:ext cx="6029325" cy="71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内容占位符 2"/>
          <p:cNvSpPr>
            <a:spLocks noGrp="1"/>
          </p:cNvSpPr>
          <p:nvPr/>
        </p:nvSpPr>
        <p:spPr>
          <a:xfrm>
            <a:off x="377825" y="1350963"/>
            <a:ext cx="8229600" cy="5889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对于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次多项式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 descr="fun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2306638"/>
            <a:ext cx="4251325" cy="3681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乘号 6"/>
          <p:cNvSpPr/>
          <p:nvPr/>
        </p:nvSpPr>
        <p:spPr>
          <a:xfrm>
            <a:off x="1401763" y="4854575"/>
            <a:ext cx="431800" cy="43338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8" name="乘号 7"/>
          <p:cNvSpPr/>
          <p:nvPr/>
        </p:nvSpPr>
        <p:spPr>
          <a:xfrm>
            <a:off x="2576513" y="5143500"/>
            <a:ext cx="431800" cy="4318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9" name="乘号 8"/>
          <p:cNvSpPr/>
          <p:nvPr/>
        </p:nvSpPr>
        <p:spPr>
          <a:xfrm>
            <a:off x="3381375" y="5032375"/>
            <a:ext cx="431800" cy="43338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" name="乘号 9"/>
          <p:cNvSpPr/>
          <p:nvPr/>
        </p:nvSpPr>
        <p:spPr>
          <a:xfrm>
            <a:off x="4257675" y="3619500"/>
            <a:ext cx="431800" cy="4318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" name="乘号 10"/>
          <p:cNvSpPr/>
          <p:nvPr/>
        </p:nvSpPr>
        <p:spPr>
          <a:xfrm>
            <a:off x="3902075" y="4422775"/>
            <a:ext cx="431800" cy="4318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3322" name="内容占位符 2"/>
          <p:cNvSpPr>
            <a:spLocks noGrp="1"/>
          </p:cNvSpPr>
          <p:nvPr/>
        </p:nvSpPr>
        <p:spPr>
          <a:xfrm>
            <a:off x="5483225" y="3375025"/>
            <a:ext cx="3124200" cy="10477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任取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n+1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个不同的点    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32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61113" y="3811588"/>
          <a:ext cx="1366837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4" imgW="457200" imgH="228600" progId="Equation.KSEE3">
                  <p:embed/>
                </p:oleObj>
              </mc:Choice>
              <mc:Fallback>
                <p:oleObj name="" r:id="rId4" imgW="457200" imgH="228600" progId="Equation.KSEE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61113" y="3811588"/>
                        <a:ext cx="1366837" cy="674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内容占位符 2"/>
          <p:cNvSpPr>
            <a:spLocks noGrp="1"/>
          </p:cNvSpPr>
          <p:nvPr>
            <p:ph idx="1"/>
          </p:nvPr>
        </p:nvSpPr>
        <p:spPr>
          <a:xfrm>
            <a:off x="457200" y="492125"/>
            <a:ext cx="8229600" cy="539750"/>
          </a:xfrm>
        </p:spPr>
        <p:txBody>
          <a:bodyPr anchor="t"/>
          <a:p>
            <a:r>
              <a:rPr lang="zh-CN" altLang="en-US"/>
              <a:t>根据</a:t>
            </a:r>
            <a:r>
              <a:rPr lang="en-US" altLang="zh-CN"/>
              <a:t>n+1</a:t>
            </a:r>
            <a:r>
              <a:rPr lang="zh-CN" altLang="en-US"/>
              <a:t>个点唯一确定</a:t>
            </a:r>
            <a:r>
              <a:rPr lang="en-US" altLang="zh-CN"/>
              <a:t>n</a:t>
            </a:r>
            <a:r>
              <a:rPr lang="zh-CN" altLang="en-US"/>
              <a:t>次多项式系数</a:t>
            </a:r>
            <a:endParaRPr lang="zh-CN" altLang="en-US"/>
          </a:p>
        </p:txBody>
      </p:sp>
      <p:graphicFrame>
        <p:nvGraphicFramePr>
          <p:cNvPr id="14338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03338" y="1201738"/>
          <a:ext cx="1366837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" name="" r:id="rId1" imgW="457200" imgH="228600" progId="Equation.KSEE3">
                  <p:embed/>
                </p:oleObj>
              </mc:Choice>
              <mc:Fallback>
                <p:oleObj name="" r:id="rId1" imgW="457200" imgH="228600" progId="Equation.KSEE3">
                  <p:embed/>
                  <p:pic>
                    <p:nvPicPr>
                      <p:cNvPr id="0" name="图片 33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3338" y="1201738"/>
                        <a:ext cx="1366837" cy="674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89413" y="2863850"/>
          <a:ext cx="4000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" r:id="rId3" imgW="76200" imgH="177165" progId="Equation.KSEE3">
                  <p:embed/>
                </p:oleObj>
              </mc:Choice>
              <mc:Fallback>
                <p:oleObj name="" r:id="rId3" imgW="76200" imgH="177165" progId="Equation.KSEE3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89413" y="2863850"/>
                        <a:ext cx="400050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内容占位符 2"/>
          <p:cNvSpPr>
            <a:spLocks noGrp="1"/>
          </p:cNvSpPr>
          <p:nvPr/>
        </p:nvSpPr>
        <p:spPr>
          <a:xfrm>
            <a:off x="1457325" y="4987925"/>
            <a:ext cx="1816100" cy="5953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未知量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4344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0125" y="4908550"/>
          <a:ext cx="4572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" r:id="rId5" imgW="152400" imgH="228600" progId="Equation.KSEE3">
                  <p:embed/>
                </p:oleObj>
              </mc:Choice>
              <mc:Fallback>
                <p:oleObj name="" r:id="rId5" imgW="152400" imgH="228600" progId="Equation.KSEE3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0125" y="4908550"/>
                        <a:ext cx="457200" cy="674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32125" y="4948238"/>
          <a:ext cx="4572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" r:id="rId7" imgW="152400" imgH="228600" progId="Equation.KSEE3">
                  <p:embed/>
                </p:oleObj>
              </mc:Choice>
              <mc:Fallback>
                <p:oleObj name="" r:id="rId7" imgW="152400" imgH="228600" progId="Equation.KSEE3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32125" y="4948238"/>
                        <a:ext cx="457200" cy="674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89325" y="4948238"/>
          <a:ext cx="4937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" r:id="rId9" imgW="165100" imgH="228600" progId="Equation.KSEE3">
                  <p:embed/>
                </p:oleObj>
              </mc:Choice>
              <mc:Fallback>
                <p:oleObj name="" r:id="rId9" imgW="165100" imgH="228600" progId="Equation.KSEE3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89325" y="4948238"/>
                        <a:ext cx="493713" cy="674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76700" y="1182688"/>
          <a:ext cx="125412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" r:id="rId11" imgW="419100" imgH="228600" progId="Equation.KSEE3">
                  <p:embed/>
                </p:oleObj>
              </mc:Choice>
              <mc:Fallback>
                <p:oleObj name="" r:id="rId11" imgW="419100" imgH="228600" progId="Equation.KSEE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76700" y="1182688"/>
                        <a:ext cx="1254125" cy="674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44788" y="1201738"/>
          <a:ext cx="113982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13" imgW="381000" imgH="215900" progId="Equation.KSEE3">
                  <p:embed/>
                </p:oleObj>
              </mc:Choice>
              <mc:Fallback>
                <p:oleObj name="" r:id="rId13" imgW="381000" imgH="215900" progId="Equation.KSEE3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44788" y="1201738"/>
                        <a:ext cx="1139825" cy="636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99113" y="1331913"/>
          <a:ext cx="8731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15" imgW="292100" imgH="139700" progId="Equation.KSEE3">
                  <p:embed/>
                </p:oleObj>
              </mc:Choice>
              <mc:Fallback>
                <p:oleObj name="" r:id="rId15" imgW="292100" imgH="139700" progId="Equation.KSEE3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99113" y="1331913"/>
                        <a:ext cx="873125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59550" y="1182688"/>
          <a:ext cx="12525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" r:id="rId17" imgW="419100" imgH="241300" progId="Equation.KSEE3">
                  <p:embed/>
                </p:oleObj>
              </mc:Choice>
              <mc:Fallback>
                <p:oleObj name="" r:id="rId17" imgW="419100" imgH="241300" progId="Equation.KSEE3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59550" y="1182688"/>
                        <a:ext cx="1252538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57300" y="2060575"/>
          <a:ext cx="140493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" name="" r:id="rId19" imgW="469900" imgH="228600" progId="Equation.KSEE3">
                  <p:embed/>
                </p:oleObj>
              </mc:Choice>
              <mc:Fallback>
                <p:oleObj name="" r:id="rId19" imgW="469900" imgH="228600" progId="Equation.KSEE3">
                  <p:embed/>
                  <p:pic>
                    <p:nvPicPr>
                      <p:cNvPr id="0" name="图片 331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57300" y="2060575"/>
                        <a:ext cx="1404938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49713" y="2041525"/>
          <a:ext cx="125412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" name="" r:id="rId21" imgW="419100" imgH="228600" progId="Equation.KSEE3">
                  <p:embed/>
                </p:oleObj>
              </mc:Choice>
              <mc:Fallback>
                <p:oleObj name="" r:id="rId21" imgW="419100" imgH="228600" progId="Equation.KSEE3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49713" y="2041525"/>
                        <a:ext cx="1254125" cy="674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00338" y="2060575"/>
          <a:ext cx="117792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" r:id="rId23" imgW="393700" imgH="215900" progId="Equation.KSEE3">
                  <p:embed/>
                </p:oleObj>
              </mc:Choice>
              <mc:Fallback>
                <p:oleObj name="" r:id="rId23" imgW="393700" imgH="215900" progId="Equation.KSEE3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700338" y="2060575"/>
                        <a:ext cx="1177925" cy="636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72125" y="2190750"/>
          <a:ext cx="8747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" r:id="rId25" imgW="292100" imgH="139700" progId="Equation.KSEE3">
                  <p:embed/>
                </p:oleObj>
              </mc:Choice>
              <mc:Fallback>
                <p:oleObj name="" r:id="rId25" imgW="292100" imgH="139700" progId="Equation.KSEE3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72125" y="2190750"/>
                        <a:ext cx="874713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32563" y="2041525"/>
          <a:ext cx="12541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" r:id="rId26" imgW="419100" imgH="241300" progId="Equation.KSEE3">
                  <p:embed/>
                </p:oleObj>
              </mc:Choice>
              <mc:Fallback>
                <p:oleObj name="" r:id="rId26" imgW="419100" imgH="241300" progId="Equation.KSEE3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532563" y="2041525"/>
                        <a:ext cx="1254125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0125" y="3811588"/>
          <a:ext cx="167005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28" imgW="558800" imgH="228600" progId="Equation.KSEE3">
                  <p:embed/>
                </p:oleObj>
              </mc:Choice>
              <mc:Fallback>
                <p:oleObj name="" r:id="rId28" imgW="558800" imgH="228600" progId="Equation.KSEE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000125" y="3811588"/>
                        <a:ext cx="1670050" cy="674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62400" y="3792538"/>
          <a:ext cx="1481138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0" imgW="495300" imgH="241300" progId="Equation.KSEE3">
                  <p:embed/>
                </p:oleObj>
              </mc:Choice>
              <mc:Fallback>
                <p:oleObj name="" r:id="rId30" imgW="495300" imgH="2413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962400" y="3792538"/>
                        <a:ext cx="1481138" cy="712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44788" y="3811588"/>
          <a:ext cx="144462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2" imgW="482600" imgH="228600" progId="Equation.KSEE3">
                  <p:embed/>
                </p:oleObj>
              </mc:Choice>
              <mc:Fallback>
                <p:oleObj name="" r:id="rId32" imgW="482600" imgH="228600" progId="Equation.KSEE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744788" y="3811588"/>
                        <a:ext cx="1444625" cy="674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99113" y="3960813"/>
          <a:ext cx="8731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4" imgW="292100" imgH="139700" progId="Equation.KSEE3">
                  <p:embed/>
                </p:oleObj>
              </mc:Choice>
              <mc:Fallback>
                <p:oleObj name="" r:id="rId34" imgW="292100" imgH="139700" progId="Equation.KSEE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99113" y="3960813"/>
                        <a:ext cx="873125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32563" y="3811588"/>
          <a:ext cx="151923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5" imgW="508000" imgH="241300" progId="Equation.KSEE3">
                  <p:embed/>
                </p:oleObj>
              </mc:Choice>
              <mc:Fallback>
                <p:oleObj name="" r:id="rId35" imgW="508000" imgH="2413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532563" y="3811588"/>
                        <a:ext cx="1519237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/>
          <p:cNvSpPr/>
          <p:nvPr/>
        </p:nvSpPr>
        <p:spPr>
          <a:xfrm>
            <a:off x="2151063" y="1331913"/>
            <a:ext cx="511175" cy="33845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0" name="矩形 39"/>
          <p:cNvSpPr/>
          <p:nvPr/>
        </p:nvSpPr>
        <p:spPr>
          <a:xfrm>
            <a:off x="3032125" y="1331913"/>
            <a:ext cx="511175" cy="33845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1" name="矩形 40"/>
          <p:cNvSpPr/>
          <p:nvPr/>
        </p:nvSpPr>
        <p:spPr>
          <a:xfrm>
            <a:off x="4405313" y="1331913"/>
            <a:ext cx="417513" cy="33845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2" name="矩形 41"/>
          <p:cNvSpPr/>
          <p:nvPr/>
        </p:nvSpPr>
        <p:spPr>
          <a:xfrm>
            <a:off x="6950075" y="1331913"/>
            <a:ext cx="417513" cy="33845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4" name="左弧形箭头 43"/>
          <p:cNvSpPr/>
          <p:nvPr/>
        </p:nvSpPr>
        <p:spPr>
          <a:xfrm>
            <a:off x="279400" y="3087688"/>
            <a:ext cx="720725" cy="21605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45" name="内容占位符 2"/>
          <p:cNvSpPr>
            <a:spLocks noGrp="1"/>
          </p:cNvSpPr>
          <p:nvPr/>
        </p:nvSpPr>
        <p:spPr>
          <a:xfrm>
            <a:off x="3838575" y="4987925"/>
            <a:ext cx="1817688" cy="5953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已知量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内容占位符 2"/>
          <p:cNvSpPr>
            <a:spLocks noGrp="1"/>
          </p:cNvSpPr>
          <p:nvPr/>
        </p:nvSpPr>
        <p:spPr>
          <a:xfrm>
            <a:off x="3721100" y="5945188"/>
            <a:ext cx="3403600" cy="5397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n+1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元一次方程组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0" name=" 160"/>
          <p:cNvSpPr/>
          <p:nvPr/>
        </p:nvSpPr>
        <p:spPr>
          <a:xfrm rot="4200000">
            <a:off x="2432050" y="5551488"/>
            <a:ext cx="1152525" cy="72072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内容占位符 2"/>
          <p:cNvSpPr>
            <a:spLocks noGrp="1"/>
          </p:cNvSpPr>
          <p:nvPr>
            <p:ph idx="1"/>
          </p:nvPr>
        </p:nvSpPr>
        <p:spPr>
          <a:xfrm>
            <a:off x="314325" y="417513"/>
            <a:ext cx="8229600" cy="596900"/>
          </a:xfrm>
        </p:spPr>
        <p:txBody>
          <a:bodyPr anchor="t"/>
          <a:p>
            <a:r>
              <a:rPr lang="zh-CN" altLang="en-US"/>
              <a:t>点值表达</a:t>
            </a:r>
            <a:endParaRPr lang="zh-CN" altLang="en-US"/>
          </a:p>
        </p:txBody>
      </p:sp>
      <p:pic>
        <p:nvPicPr>
          <p:cNvPr id="5" name="图片 4" descr="fun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428750"/>
            <a:ext cx="3921125" cy="3681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乘号 6"/>
          <p:cNvSpPr/>
          <p:nvPr/>
        </p:nvSpPr>
        <p:spPr>
          <a:xfrm>
            <a:off x="1289050" y="3978275"/>
            <a:ext cx="431800" cy="4318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8" name="乘号 7"/>
          <p:cNvSpPr/>
          <p:nvPr/>
        </p:nvSpPr>
        <p:spPr>
          <a:xfrm>
            <a:off x="2463800" y="4265613"/>
            <a:ext cx="431800" cy="4318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9" name="乘号 8"/>
          <p:cNvSpPr/>
          <p:nvPr/>
        </p:nvSpPr>
        <p:spPr>
          <a:xfrm>
            <a:off x="3008313" y="4037013"/>
            <a:ext cx="431800" cy="4318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" name="乘号 9"/>
          <p:cNvSpPr/>
          <p:nvPr/>
        </p:nvSpPr>
        <p:spPr>
          <a:xfrm>
            <a:off x="3662363" y="2632075"/>
            <a:ext cx="431800" cy="4318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" name="乘号 10"/>
          <p:cNvSpPr/>
          <p:nvPr/>
        </p:nvSpPr>
        <p:spPr>
          <a:xfrm>
            <a:off x="3389313" y="3460750"/>
            <a:ext cx="431800" cy="4318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2" name="内容占位符 2"/>
          <p:cNvSpPr>
            <a:spLocks noGrp="1"/>
          </p:cNvSpPr>
          <p:nvPr/>
        </p:nvSpPr>
        <p:spPr>
          <a:xfrm>
            <a:off x="4913313" y="1508125"/>
            <a:ext cx="4206875" cy="498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任取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n+1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个不同的点           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35550" y="2239963"/>
          <a:ext cx="136525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" imgW="457200" imgH="228600" progId="Equation.KSEE3">
                  <p:embed/>
                </p:oleObj>
              </mc:Choice>
              <mc:Fallback>
                <p:oleObj name="" r:id="rId2" imgW="457200" imgH="228600" progId="Equation.KSEE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5550" y="2239963"/>
                        <a:ext cx="1365250" cy="674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内容占位符 2"/>
          <p:cNvSpPr>
            <a:spLocks noGrp="1"/>
          </p:cNvSpPr>
          <p:nvPr/>
        </p:nvSpPr>
        <p:spPr>
          <a:xfrm>
            <a:off x="6203950" y="2295525"/>
            <a:ext cx="2744788" cy="5635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，可确定唯一         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5003800" y="3063875"/>
            <a:ext cx="2743200" cy="5651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次多项式。         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内容占位符 2"/>
          <p:cNvSpPr>
            <a:spLocks noGrp="1"/>
          </p:cNvSpPr>
          <p:nvPr/>
        </p:nvSpPr>
        <p:spPr>
          <a:xfrm>
            <a:off x="4972050" y="4568825"/>
            <a:ext cx="3284538" cy="498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换句话说，对于：           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7422" name="对象 -2147482598"/>
          <p:cNvGraphicFramePr>
            <a:graphicFrameLocks noChangeAspect="1"/>
          </p:cNvGraphicFramePr>
          <p:nvPr/>
        </p:nvGraphicFramePr>
        <p:xfrm>
          <a:off x="3629025" y="5033963"/>
          <a:ext cx="54911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4" imgW="2273300" imgH="228600" progId="Equation.KSEE3">
                  <p:embed/>
                </p:oleObj>
              </mc:Choice>
              <mc:Fallback>
                <p:oleObj name="" r:id="rId4" imgW="2273300" imgH="228600" progId="Equation.KSEE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29025" y="5033963"/>
                        <a:ext cx="5491163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内容占位符 2"/>
          <p:cNvSpPr>
            <a:spLocks noGrp="1"/>
          </p:cNvSpPr>
          <p:nvPr/>
        </p:nvSpPr>
        <p:spPr>
          <a:xfrm>
            <a:off x="2462213" y="5634038"/>
            <a:ext cx="6657975" cy="498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可以作为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次多项式的一种表述形式。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内容占位符 2"/>
          <p:cNvSpPr>
            <a:spLocks noGrp="1"/>
          </p:cNvSpPr>
          <p:nvPr/>
        </p:nvSpPr>
        <p:spPr>
          <a:xfrm>
            <a:off x="4972050" y="3927475"/>
            <a:ext cx="3379788" cy="498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点值表达：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内容占位符 2"/>
          <p:cNvSpPr>
            <a:spLocks noGrp="1"/>
          </p:cNvSpPr>
          <p:nvPr>
            <p:ph idx="1"/>
          </p:nvPr>
        </p:nvSpPr>
        <p:spPr>
          <a:xfrm>
            <a:off x="457200" y="261938"/>
            <a:ext cx="8229600" cy="623887"/>
          </a:xfrm>
        </p:spPr>
        <p:txBody>
          <a:bodyPr anchor="t"/>
          <a:p>
            <a:r>
              <a:rPr lang="zh-CN" altLang="en-US"/>
              <a:t>点值表达下</a:t>
            </a:r>
            <a:r>
              <a:rPr lang="en-US" altLang="zh-CN"/>
              <a:t>n</a:t>
            </a:r>
            <a:r>
              <a:rPr lang="zh-CN" altLang="en-US"/>
              <a:t>次多项式        </a:t>
            </a:r>
            <a:r>
              <a:rPr lang="en-US" altLang="zh-CN"/>
              <a:t>,</a:t>
            </a:r>
            <a:r>
              <a:rPr lang="zh-CN" altLang="en-US"/>
              <a:t>        的加法</a:t>
            </a:r>
            <a:endParaRPr lang="en-US" altLang="zh-CN"/>
          </a:p>
        </p:txBody>
      </p:sp>
      <p:graphicFrame>
        <p:nvGraphicFramePr>
          <p:cNvPr id="18434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67263" y="274638"/>
          <a:ext cx="98583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330200" imgH="203200" progId="Equation.KSEE3">
                  <p:embed/>
                </p:oleObj>
              </mc:Choice>
              <mc:Fallback>
                <p:oleObj name="" r:id="rId1" imgW="330200" imgH="203200" progId="Equation.KSEE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67263" y="274638"/>
                        <a:ext cx="985837" cy="598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53100" y="285750"/>
          <a:ext cx="98583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330200" imgH="203200" progId="Equation.KSEE3">
                  <p:embed/>
                </p:oleObj>
              </mc:Choice>
              <mc:Fallback>
                <p:oleObj name="" r:id="rId3" imgW="330200" imgH="203200" progId="Equation.KSEE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53100" y="285750"/>
                        <a:ext cx="985838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对象 -2147482598"/>
          <p:cNvGraphicFramePr>
            <a:graphicFrameLocks noChangeAspect="1"/>
          </p:cNvGraphicFramePr>
          <p:nvPr/>
        </p:nvGraphicFramePr>
        <p:xfrm>
          <a:off x="1454150" y="1752600"/>
          <a:ext cx="7132638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2273300" imgH="228600" progId="Equation.KSEE3">
                  <p:embed/>
                </p:oleObj>
              </mc:Choice>
              <mc:Fallback>
                <p:oleObj name="" r:id="rId5" imgW="2273300" imgH="228600" progId="Equation.KSEE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4150" y="1752600"/>
                        <a:ext cx="7132638" cy="623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6725" y="1751013"/>
          <a:ext cx="9874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7" imgW="330200" imgH="203200" progId="Equation.KSEE3">
                  <p:embed/>
                </p:oleObj>
              </mc:Choice>
              <mc:Fallback>
                <p:oleObj name="" r:id="rId7" imgW="330200" imgH="203200" progId="Equation.KSEE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6725" y="1751013"/>
                        <a:ext cx="987425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内容占位符 2"/>
          <p:cNvSpPr>
            <a:spLocks noGrp="1"/>
          </p:cNvSpPr>
          <p:nvPr/>
        </p:nvSpPr>
        <p:spPr>
          <a:xfrm>
            <a:off x="1287463" y="1752600"/>
            <a:ext cx="314325" cy="6238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8441" name="对象 -2147482598"/>
          <p:cNvGraphicFramePr>
            <a:graphicFrameLocks noChangeAspect="1"/>
          </p:cNvGraphicFramePr>
          <p:nvPr/>
        </p:nvGraphicFramePr>
        <p:xfrm>
          <a:off x="1516063" y="2489200"/>
          <a:ext cx="6973887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8" imgW="2222500" imgH="228600" progId="Equation.KSEE3">
                  <p:embed/>
                </p:oleObj>
              </mc:Choice>
              <mc:Fallback>
                <p:oleObj name="" r:id="rId8" imgW="2222500" imgH="228600" progId="Equation.KSEE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16063" y="2489200"/>
                        <a:ext cx="6973887" cy="623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0850" y="2487613"/>
          <a:ext cx="98583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0" imgW="330200" imgH="203200" progId="Equation.KSEE3">
                  <p:embed/>
                </p:oleObj>
              </mc:Choice>
              <mc:Fallback>
                <p:oleObj name="" r:id="rId10" imgW="330200" imgH="203200" progId="Equation.KSEE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0850" y="2487613"/>
                        <a:ext cx="985838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内容占位符 2"/>
          <p:cNvSpPr>
            <a:spLocks noGrp="1"/>
          </p:cNvSpPr>
          <p:nvPr/>
        </p:nvSpPr>
        <p:spPr>
          <a:xfrm>
            <a:off x="1270000" y="2489200"/>
            <a:ext cx="314325" cy="6238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8449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76488" y="3313113"/>
          <a:ext cx="36036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2" imgW="1206500" imgH="203200" progId="Equation.KSEE3">
                  <p:embed/>
                </p:oleObj>
              </mc:Choice>
              <mc:Fallback>
                <p:oleObj name="" r:id="rId12" imgW="1206500" imgH="203200" progId="Equation.KSEE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76488" y="3313113"/>
                        <a:ext cx="3603625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0" name="内容占位符 2"/>
          <p:cNvSpPr>
            <a:spLocks noGrp="1"/>
          </p:cNvSpPr>
          <p:nvPr/>
        </p:nvSpPr>
        <p:spPr>
          <a:xfrm>
            <a:off x="5853113" y="3302000"/>
            <a:ext cx="2955925" cy="6238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 的点值表达为：  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8451" name="对象 -2147482598"/>
          <p:cNvGraphicFramePr>
            <a:graphicFrameLocks noChangeAspect="1"/>
          </p:cNvGraphicFramePr>
          <p:nvPr/>
        </p:nvGraphicFramePr>
        <p:xfrm>
          <a:off x="1336675" y="4418013"/>
          <a:ext cx="733266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4" imgW="2336800" imgH="228600" progId="Equation.KSEE3">
                  <p:embed/>
                </p:oleObj>
              </mc:Choice>
              <mc:Fallback>
                <p:oleObj name="" r:id="rId14" imgW="2336800" imgH="228600" progId="Equation.KSEE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36675" y="4418013"/>
                        <a:ext cx="7332663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2413" y="4443413"/>
          <a:ext cx="102393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6" imgW="342900" imgH="203200" progId="Equation.KSEE3">
                  <p:embed/>
                </p:oleObj>
              </mc:Choice>
              <mc:Fallback>
                <p:oleObj name="" r:id="rId16" imgW="342900" imgH="203200" progId="Equation.KSEE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52413" y="4443413"/>
                        <a:ext cx="1023937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3" name="内容占位符 2"/>
          <p:cNvSpPr>
            <a:spLocks noGrp="1"/>
          </p:cNvSpPr>
          <p:nvPr/>
        </p:nvSpPr>
        <p:spPr>
          <a:xfrm>
            <a:off x="1090613" y="4445000"/>
            <a:ext cx="314325" cy="6238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8454" name="对象 -2147482598"/>
          <p:cNvGraphicFramePr>
            <a:graphicFrameLocks noChangeAspect="1"/>
          </p:cNvGraphicFramePr>
          <p:nvPr/>
        </p:nvGraphicFramePr>
        <p:xfrm>
          <a:off x="1501775" y="5068888"/>
          <a:ext cx="32289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8" imgW="1028700" imgH="228600" progId="Equation.KSEE3">
                  <p:embed/>
                </p:oleObj>
              </mc:Choice>
              <mc:Fallback>
                <p:oleObj name="" r:id="rId18" imgW="1028700" imgH="228600" progId="Equation.KSEE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01775" y="5068888"/>
                        <a:ext cx="3228975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" name=" 227"/>
          <p:cNvSpPr/>
          <p:nvPr/>
        </p:nvSpPr>
        <p:spPr>
          <a:xfrm>
            <a:off x="4359275" y="781050"/>
            <a:ext cx="4527550" cy="969963"/>
          </a:xfrm>
          <a:prstGeom prst="wedgeEllipseCallout">
            <a:avLst>
              <a:gd name="adj1" fmla="val 21506"/>
              <a:gd name="adj2" fmla="val 5767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20000"/>
              </a:spcBef>
            </a:pPr>
            <a:r>
              <a:rPr lang="zh-CN" altLang="en-US" sz="2400" strike="noStrike" noProof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注意</a:t>
            </a:r>
            <a:r>
              <a:rPr lang="en-US" altLang="zh-CN" sz="2400" strike="noStrike" noProof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A(x),B(x)</a:t>
            </a:r>
            <a:r>
              <a:rPr lang="zh-CN" altLang="en-US" sz="2400" strike="noStrike" noProof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在相同的</a:t>
            </a:r>
            <a:r>
              <a:rPr lang="en-US" altLang="zh-CN" sz="2400" strike="noStrike" noProof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n+1</a:t>
            </a:r>
            <a:r>
              <a:rPr lang="zh-CN" altLang="en-US" sz="2400" strike="noStrike" noProof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个位置取值</a:t>
            </a:r>
            <a:endParaRPr lang="zh-CN" altLang="en-US" sz="2400" strike="noStrike" noProof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8025" y="1079500"/>
            <a:ext cx="2212975" cy="57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800" strike="noStrike" noProof="1">
                <a:solidFill>
                  <a:srgbClr val="FF0000"/>
                </a:solidFill>
              </a:rPr>
              <a:t>点值表达为：</a:t>
            </a:r>
            <a:endParaRPr lang="zh-CN" altLang="en-US" sz="2800" strike="noStrike" noProof="1">
              <a:solidFill>
                <a:srgbClr val="FF0000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1584325" y="3190875"/>
            <a:ext cx="793750" cy="1155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" name="左弧形箭头 5"/>
          <p:cNvSpPr/>
          <p:nvPr/>
        </p:nvSpPr>
        <p:spPr>
          <a:xfrm>
            <a:off x="366713" y="5133975"/>
            <a:ext cx="576263" cy="1295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942975" y="5967413"/>
            <a:ext cx="2628900" cy="6238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时间复杂度为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对象 -2147482598"/>
          <p:cNvGraphicFramePr>
            <a:graphicFrameLocks noChangeAspect="1"/>
          </p:cNvGraphicFramePr>
          <p:nvPr/>
        </p:nvGraphicFramePr>
        <p:xfrm>
          <a:off x="3473450" y="6002338"/>
          <a:ext cx="10763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20" imgW="342900" imgH="203200" progId="Equation.KSEE3">
                  <p:embed/>
                </p:oleObj>
              </mc:Choice>
              <mc:Fallback>
                <p:oleObj name="" r:id="rId20" imgW="342900" imgH="203200" progId="Equation.KSEE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473450" y="6002338"/>
                        <a:ext cx="1076325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内容占位符 2"/>
          <p:cNvSpPr>
            <a:spLocks noGrp="1"/>
          </p:cNvSpPr>
          <p:nvPr/>
        </p:nvSpPr>
        <p:spPr>
          <a:xfrm>
            <a:off x="738188" y="5416550"/>
            <a:ext cx="7185025" cy="611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需要将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A(x),B(x)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点值表达扩展到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2n+1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对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1" name="对象 -2147482598"/>
          <p:cNvGraphicFramePr>
            <a:graphicFrameLocks noChangeAspect="1"/>
          </p:cNvGraphicFramePr>
          <p:nvPr/>
        </p:nvGraphicFramePr>
        <p:xfrm>
          <a:off x="1531938" y="1743075"/>
          <a:ext cx="7132637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2273300" imgH="228600" progId="Equation.KSEE3">
                  <p:embed/>
                </p:oleObj>
              </mc:Choice>
              <mc:Fallback>
                <p:oleObj name="" r:id="rId1" imgW="2273300" imgH="228600" progId="Equation.KSEE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31938" y="1743075"/>
                        <a:ext cx="7132637" cy="623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4513" y="1741488"/>
          <a:ext cx="9874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330200" imgH="203200" progId="Equation.KSEE3">
                  <p:embed/>
                </p:oleObj>
              </mc:Choice>
              <mc:Fallback>
                <p:oleObj name="" r:id="rId3" imgW="330200" imgH="203200" progId="Equation.KSEE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4513" y="1741488"/>
                        <a:ext cx="987425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内容占位符 2"/>
          <p:cNvSpPr>
            <a:spLocks noGrp="1"/>
          </p:cNvSpPr>
          <p:nvPr/>
        </p:nvSpPr>
        <p:spPr>
          <a:xfrm>
            <a:off x="1365250" y="1743075"/>
            <a:ext cx="314325" cy="6238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6" name="对象 -2147482598"/>
          <p:cNvGraphicFramePr>
            <a:graphicFrameLocks noChangeAspect="1"/>
          </p:cNvGraphicFramePr>
          <p:nvPr/>
        </p:nvGraphicFramePr>
        <p:xfrm>
          <a:off x="1593850" y="2479675"/>
          <a:ext cx="6973888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2222500" imgH="228600" progId="Equation.KSEE3">
                  <p:embed/>
                </p:oleObj>
              </mc:Choice>
              <mc:Fallback>
                <p:oleObj name="" r:id="rId5" imgW="2222500" imgH="228600" progId="Equation.KSEE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3850" y="2479675"/>
                        <a:ext cx="6973888" cy="623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8638" y="2478088"/>
          <a:ext cx="98583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7" imgW="330200" imgH="203200" progId="Equation.KSEE3">
                  <p:embed/>
                </p:oleObj>
              </mc:Choice>
              <mc:Fallback>
                <p:oleObj name="" r:id="rId7" imgW="330200" imgH="203200" progId="Equation.KSEE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8638" y="2478088"/>
                        <a:ext cx="985837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内容占位符 2"/>
          <p:cNvSpPr>
            <a:spLocks noGrp="1"/>
          </p:cNvSpPr>
          <p:nvPr/>
        </p:nvSpPr>
        <p:spPr>
          <a:xfrm>
            <a:off x="1347788" y="2479675"/>
            <a:ext cx="314325" cy="6238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4" name="内容占位符 3"/>
          <p:cNvSpPr>
            <a:spLocks noGrp="1"/>
          </p:cNvSpPr>
          <p:nvPr>
            <p:ph idx="1"/>
          </p:nvPr>
        </p:nvSpPr>
        <p:spPr>
          <a:xfrm>
            <a:off x="217488" y="320675"/>
            <a:ext cx="8229600" cy="609600"/>
          </a:xfrm>
        </p:spPr>
        <p:txBody>
          <a:bodyPr anchor="t"/>
          <a:p>
            <a:r>
              <a:rPr lang="zh-CN" altLang="en-US"/>
              <a:t>点值表达下</a:t>
            </a:r>
            <a:r>
              <a:rPr lang="en-US" altLang="zh-CN"/>
              <a:t>n</a:t>
            </a:r>
            <a:r>
              <a:rPr lang="zh-CN" altLang="en-US"/>
              <a:t>次多项式的乘法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8025" y="1079500"/>
            <a:ext cx="2212975" cy="57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800" strike="noStrike" noProof="1">
                <a:solidFill>
                  <a:srgbClr val="FF0000"/>
                </a:solidFill>
              </a:rPr>
              <a:t>点值表达为：</a:t>
            </a:r>
            <a:endParaRPr lang="zh-CN" altLang="en-US" sz="2800" strike="noStrike" noProof="1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8025" y="3078163"/>
            <a:ext cx="4916488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800" strike="noStrike" noProof="1">
                <a:solidFill>
                  <a:srgbClr val="FF0000"/>
                </a:solidFill>
              </a:rPr>
              <a:t>可以得到</a:t>
            </a:r>
            <a:r>
              <a:rPr lang="en-US" altLang="zh-CN" sz="2800" strike="noStrike" noProof="1">
                <a:solidFill>
                  <a:srgbClr val="FF0000"/>
                </a:solidFill>
              </a:rPr>
              <a:t>C(x)</a:t>
            </a:r>
            <a:r>
              <a:rPr lang="zh-CN" altLang="en-US" sz="2800" strike="noStrike" noProof="1">
                <a:solidFill>
                  <a:srgbClr val="FF0000"/>
                </a:solidFill>
              </a:rPr>
              <a:t>中</a:t>
            </a:r>
            <a:r>
              <a:rPr lang="en-US" altLang="zh-CN" sz="2800" strike="noStrike" noProof="1">
                <a:solidFill>
                  <a:srgbClr val="FF0000"/>
                </a:solidFill>
              </a:rPr>
              <a:t>n+1</a:t>
            </a:r>
            <a:r>
              <a:rPr lang="zh-CN" altLang="en-US" sz="2800" strike="noStrike" noProof="1">
                <a:solidFill>
                  <a:srgbClr val="FF0000"/>
                </a:solidFill>
              </a:rPr>
              <a:t>对点值：</a:t>
            </a:r>
            <a:endParaRPr lang="zh-CN" altLang="en-US" sz="2800" strike="noStrike" noProof="1">
              <a:solidFill>
                <a:srgbClr val="FF0000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708025" y="3790950"/>
            <a:ext cx="4087813" cy="611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而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C(x)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2n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次多项式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2546350" y="4291013"/>
            <a:ext cx="3373438" cy="1125538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3600" b="1" strike="noStrike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</a:t>
            </a:r>
            <a:r>
              <a:rPr lang="en-US" altLang="zh-CN" sz="3600" b="1" strike="noStrike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C(x)</a:t>
            </a:r>
            <a:endParaRPr lang="zh-CN" altLang="en-US" sz="3600" b="1" strike="noStrike" noProof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-2147482598"/>
          <p:cNvGraphicFramePr>
            <a:graphicFrameLocks noChangeAspect="1"/>
          </p:cNvGraphicFramePr>
          <p:nvPr/>
        </p:nvGraphicFramePr>
        <p:xfrm>
          <a:off x="1516698" y="1743075"/>
          <a:ext cx="744855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2374265" imgH="228600" progId="Equation.KSEE3">
                  <p:embed/>
                </p:oleObj>
              </mc:Choice>
              <mc:Fallback>
                <p:oleObj name="" r:id="rId1" imgW="2374265" imgH="228600" progId="Equation.KSEE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16698" y="1743075"/>
                        <a:ext cx="7448550" cy="623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4513" y="1741488"/>
          <a:ext cx="9874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330200" imgH="203200" progId="Equation.KSEE3">
                  <p:embed/>
                </p:oleObj>
              </mc:Choice>
              <mc:Fallback>
                <p:oleObj name="" r:id="rId3" imgW="330200" imgH="203200" progId="Equation.KSEE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4513" y="1741488"/>
                        <a:ext cx="987425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内容占位符 2"/>
          <p:cNvSpPr>
            <a:spLocks noGrp="1"/>
          </p:cNvSpPr>
          <p:nvPr/>
        </p:nvSpPr>
        <p:spPr>
          <a:xfrm>
            <a:off x="1365250" y="1743075"/>
            <a:ext cx="314325" cy="6238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4" name="对象 -2147482598"/>
          <p:cNvGraphicFramePr>
            <a:graphicFrameLocks noChangeAspect="1"/>
          </p:cNvGraphicFramePr>
          <p:nvPr/>
        </p:nvGraphicFramePr>
        <p:xfrm>
          <a:off x="1505268" y="2479675"/>
          <a:ext cx="729297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5" imgW="2324100" imgH="228600" progId="Equation.KSEE3">
                  <p:embed/>
                </p:oleObj>
              </mc:Choice>
              <mc:Fallback>
                <p:oleObj name="" r:id="rId5" imgW="2324100" imgH="228600" progId="Equation.KSEE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5268" y="2479675"/>
                        <a:ext cx="7292975" cy="623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8638" y="2478088"/>
          <a:ext cx="98583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7" imgW="330200" imgH="203200" progId="Equation.KSEE3">
                  <p:embed/>
                </p:oleObj>
              </mc:Choice>
              <mc:Fallback>
                <p:oleObj name="" r:id="rId7" imgW="330200" imgH="203200" progId="Equation.KSEE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8638" y="2478088"/>
                        <a:ext cx="985837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内容占位符 2"/>
          <p:cNvSpPr>
            <a:spLocks noGrp="1"/>
          </p:cNvSpPr>
          <p:nvPr/>
        </p:nvSpPr>
        <p:spPr>
          <a:xfrm>
            <a:off x="1347788" y="2479675"/>
            <a:ext cx="314325" cy="6238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7" name="内容占位符 30"/>
          <p:cNvSpPr>
            <a:spLocks noGrp="1"/>
          </p:cNvSpPr>
          <p:nvPr>
            <p:ph idx="1"/>
          </p:nvPr>
        </p:nvSpPr>
        <p:spPr>
          <a:xfrm>
            <a:off x="217488" y="320675"/>
            <a:ext cx="8229600" cy="609600"/>
          </a:xfrm>
        </p:spPr>
        <p:txBody>
          <a:bodyPr anchor="t"/>
          <a:p>
            <a:r>
              <a:rPr lang="zh-CN" altLang="en-US"/>
              <a:t>点值表达下</a:t>
            </a:r>
            <a:r>
              <a:rPr lang="en-US" altLang="zh-CN"/>
              <a:t>n</a:t>
            </a:r>
            <a:r>
              <a:rPr lang="zh-CN" altLang="en-US"/>
              <a:t>次多项式的乘法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8025" y="1079500"/>
            <a:ext cx="3041650" cy="57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800" strike="noStrike" noProof="1">
                <a:solidFill>
                  <a:srgbClr val="FF0000"/>
                </a:solidFill>
              </a:rPr>
              <a:t>扩展点值表达为：</a:t>
            </a:r>
            <a:endParaRPr lang="zh-CN" altLang="en-US" sz="2800" strike="noStrike" noProof="1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8025" y="3078163"/>
            <a:ext cx="4087813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800" strike="noStrike" noProof="1">
                <a:solidFill>
                  <a:srgbClr val="FF0000"/>
                </a:solidFill>
              </a:rPr>
              <a:t>可以得到</a:t>
            </a:r>
            <a:r>
              <a:rPr lang="en-US" altLang="zh-CN" sz="2800" strike="noStrike" noProof="1">
                <a:solidFill>
                  <a:srgbClr val="FF0000"/>
                </a:solidFill>
              </a:rPr>
              <a:t>C(x)</a:t>
            </a:r>
            <a:r>
              <a:rPr lang="zh-CN" altLang="en-US" sz="2800" strike="noStrike" noProof="1">
                <a:solidFill>
                  <a:srgbClr val="FF0000"/>
                </a:solidFill>
              </a:rPr>
              <a:t>点值表达：</a:t>
            </a:r>
            <a:endParaRPr lang="zh-CN" altLang="en-US" sz="2800" strike="noStrike" noProof="1">
              <a:solidFill>
                <a:srgbClr val="FF0000"/>
              </a:solidFill>
            </a:endParaRPr>
          </a:p>
        </p:txBody>
      </p:sp>
      <p:graphicFrame>
        <p:nvGraphicFramePr>
          <p:cNvPr id="36" name="对象 -2147482598"/>
          <p:cNvGraphicFramePr>
            <a:graphicFrameLocks noChangeAspect="1"/>
          </p:cNvGraphicFramePr>
          <p:nvPr/>
        </p:nvGraphicFramePr>
        <p:xfrm>
          <a:off x="9525" y="3771900"/>
          <a:ext cx="91249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9" imgW="2908300" imgH="228600" progId="Equation.KSEE3">
                  <p:embed/>
                </p:oleObj>
              </mc:Choice>
              <mc:Fallback>
                <p:oleObj name="" r:id="rId9" imgW="2908300" imgH="228600" progId="Equation.KSEE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525" y="3771900"/>
                        <a:ext cx="9124950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下箭头 40"/>
          <p:cNvSpPr/>
          <p:nvPr/>
        </p:nvSpPr>
        <p:spPr>
          <a:xfrm>
            <a:off x="3749675" y="4397375"/>
            <a:ext cx="792163" cy="1155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2" name="内容占位符 2"/>
          <p:cNvSpPr>
            <a:spLocks noGrp="1"/>
          </p:cNvSpPr>
          <p:nvPr/>
        </p:nvSpPr>
        <p:spPr>
          <a:xfrm>
            <a:off x="1997075" y="5553075"/>
            <a:ext cx="2630488" cy="6238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时间复杂度为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3" name="对象 -2147482598"/>
          <p:cNvGraphicFramePr>
            <a:graphicFrameLocks noChangeAspect="1"/>
          </p:cNvGraphicFramePr>
          <p:nvPr/>
        </p:nvGraphicFramePr>
        <p:xfrm>
          <a:off x="4627563" y="5621338"/>
          <a:ext cx="10763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1" imgW="342900" imgH="203200" progId="Equation.KSEE3">
                  <p:embed/>
                </p:oleObj>
              </mc:Choice>
              <mc:Fallback>
                <p:oleObj name="" r:id="rId11" imgW="342900" imgH="203200" progId="Equation.KSEE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27563" y="5621338"/>
                        <a:ext cx="1076325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矩形 44"/>
          <p:cNvSpPr/>
          <p:nvPr/>
        </p:nvSpPr>
        <p:spPr>
          <a:xfrm>
            <a:off x="4309108" y="4495163"/>
            <a:ext cx="3907790" cy="706757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0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宋体" panose="02010600030101010101" pitchFamily="2" charset="-122"/>
                <a:cs typeface="+mn-ea"/>
              </a:rPr>
              <a:t>2n+1</a:t>
            </a:r>
            <a:r>
              <a:rPr lang="zh-CN" altLang="en-US" sz="40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宋体" panose="02010600030101010101" pitchFamily="2" charset="-122"/>
                <a:cs typeface="+mn-ea"/>
              </a:rPr>
              <a:t>次乘法运算</a:t>
            </a:r>
            <a:endParaRPr lang="zh-CN" altLang="en-US" sz="4000" b="1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-2147482598"/>
          <p:cNvGraphicFramePr>
            <a:graphicFrameLocks noChangeAspect="1"/>
          </p:cNvGraphicFramePr>
          <p:nvPr/>
        </p:nvGraphicFramePr>
        <p:xfrm>
          <a:off x="1126808" y="3493135"/>
          <a:ext cx="744855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2374265" imgH="228600" progId="Equation.KSEE3">
                  <p:embed/>
                </p:oleObj>
              </mc:Choice>
              <mc:Fallback>
                <p:oleObj name="" r:id="rId1" imgW="2374265" imgH="228600" progId="Equation.KSEE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26808" y="3493135"/>
                        <a:ext cx="7448550" cy="623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4623" y="3491548"/>
          <a:ext cx="9874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330200" imgH="203200" progId="Equation.KSEE3">
                  <p:embed/>
                </p:oleObj>
              </mc:Choice>
              <mc:Fallback>
                <p:oleObj name="" r:id="rId3" imgW="330200" imgH="203200" progId="Equation.KSEE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623" y="3491548"/>
                        <a:ext cx="987425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内容占位符 2"/>
          <p:cNvSpPr>
            <a:spLocks noGrp="1"/>
          </p:cNvSpPr>
          <p:nvPr/>
        </p:nvSpPr>
        <p:spPr>
          <a:xfrm>
            <a:off x="972185" y="3419475"/>
            <a:ext cx="314325" cy="6238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4" name="对象 -2147482598"/>
          <p:cNvGraphicFramePr>
            <a:graphicFrameLocks noChangeAspect="1"/>
          </p:cNvGraphicFramePr>
          <p:nvPr/>
        </p:nvGraphicFramePr>
        <p:xfrm>
          <a:off x="1115378" y="4229735"/>
          <a:ext cx="729297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5" imgW="2324100" imgH="228600" progId="Equation.KSEE3">
                  <p:embed/>
                </p:oleObj>
              </mc:Choice>
              <mc:Fallback>
                <p:oleObj name="" r:id="rId5" imgW="2324100" imgH="228600" progId="Equation.KSEE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5378" y="4229735"/>
                        <a:ext cx="7292975" cy="623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8748" y="4228148"/>
          <a:ext cx="98583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7" imgW="330200" imgH="203200" progId="Equation.KSEE3">
                  <p:embed/>
                </p:oleObj>
              </mc:Choice>
              <mc:Fallback>
                <p:oleObj name="" r:id="rId7" imgW="330200" imgH="203200" progId="Equation.KSEE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8748" y="4228148"/>
                        <a:ext cx="985837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内容占位符 2"/>
          <p:cNvSpPr>
            <a:spLocks noGrp="1"/>
          </p:cNvSpPr>
          <p:nvPr/>
        </p:nvSpPr>
        <p:spPr>
          <a:xfrm>
            <a:off x="928688" y="4215765"/>
            <a:ext cx="314325" cy="6238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7" name="内容占位符 30"/>
          <p:cNvSpPr>
            <a:spLocks noGrp="1"/>
          </p:cNvSpPr>
          <p:nvPr>
            <p:ph idx="1"/>
          </p:nvPr>
        </p:nvSpPr>
        <p:spPr>
          <a:xfrm>
            <a:off x="251143" y="332740"/>
            <a:ext cx="8229600" cy="609600"/>
          </a:xfrm>
        </p:spPr>
        <p:txBody>
          <a:bodyPr anchor="t"/>
          <a:p>
            <a:r>
              <a:rPr lang="zh-CN" altLang="en-US"/>
              <a:t>点值表达下</a:t>
            </a:r>
            <a:r>
              <a:rPr lang="en-US" altLang="zh-CN"/>
              <a:t>n</a:t>
            </a:r>
            <a:r>
              <a:rPr lang="zh-CN" altLang="en-US"/>
              <a:t>次多项式的乘法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8025" y="2801620"/>
            <a:ext cx="3041650" cy="57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800" strike="noStrike" noProof="1">
                <a:solidFill>
                  <a:srgbClr val="FF0000"/>
                </a:solidFill>
              </a:rPr>
              <a:t>扩展点值表达为：</a:t>
            </a:r>
            <a:endParaRPr lang="zh-CN" altLang="en-US" sz="2800" strike="noStrike" noProof="1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8025" y="4800283"/>
            <a:ext cx="4087813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800" strike="noStrike" noProof="1">
                <a:solidFill>
                  <a:srgbClr val="FF0000"/>
                </a:solidFill>
              </a:rPr>
              <a:t>可以得到</a:t>
            </a:r>
            <a:r>
              <a:rPr lang="en-US" altLang="zh-CN" sz="2800" strike="noStrike" noProof="1">
                <a:solidFill>
                  <a:srgbClr val="FF0000"/>
                </a:solidFill>
              </a:rPr>
              <a:t>C(x)</a:t>
            </a:r>
            <a:r>
              <a:rPr lang="zh-CN" altLang="en-US" sz="2800" strike="noStrike" noProof="1">
                <a:solidFill>
                  <a:srgbClr val="FF0000"/>
                </a:solidFill>
              </a:rPr>
              <a:t>点值表达：</a:t>
            </a:r>
            <a:endParaRPr lang="zh-CN" altLang="en-US" sz="2800" strike="noStrike" noProof="1">
              <a:solidFill>
                <a:srgbClr val="FF0000"/>
              </a:solidFill>
            </a:endParaRPr>
          </a:p>
        </p:txBody>
      </p:sp>
      <p:graphicFrame>
        <p:nvGraphicFramePr>
          <p:cNvPr id="36" name="对象 -2147482598"/>
          <p:cNvGraphicFramePr>
            <a:graphicFrameLocks noChangeAspect="1"/>
          </p:cNvGraphicFramePr>
          <p:nvPr/>
        </p:nvGraphicFramePr>
        <p:xfrm>
          <a:off x="1043305" y="5511165"/>
          <a:ext cx="7868920" cy="53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9" imgW="2908300" imgH="228600" progId="Equation.KSEE3">
                  <p:embed/>
                </p:oleObj>
              </mc:Choice>
              <mc:Fallback>
                <p:oleObj name="" r:id="rId9" imgW="2908300" imgH="228600" progId="Equation.KSEE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3305" y="5511165"/>
                        <a:ext cx="7868920" cy="5391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2"/>
          <p:cNvSpPr>
            <a:spLocks noGrp="1"/>
          </p:cNvSpPr>
          <p:nvPr/>
        </p:nvSpPr>
        <p:spPr>
          <a:xfrm>
            <a:off x="139065" y="5436235"/>
            <a:ext cx="916305" cy="61150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C(x)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39750" y="1988820"/>
            <a:ext cx="3075305" cy="610870"/>
            <a:chOff x="509" y="2792"/>
            <a:chExt cx="4843" cy="962"/>
          </a:xfrm>
        </p:grpSpPr>
        <p:sp>
          <p:nvSpPr>
            <p:cNvPr id="3" name="内容占位符 2"/>
            <p:cNvSpPr>
              <a:spLocks noGrp="1"/>
            </p:cNvSpPr>
            <p:nvPr/>
          </p:nvSpPr>
          <p:spPr>
            <a:xfrm>
              <a:off x="509" y="2792"/>
              <a:ext cx="1946" cy="9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>
                <a:spcBef>
                  <a:spcPct val="20000"/>
                </a:spcBef>
              </a:pPr>
              <a:r>
                <a:rPr lang="en-US" altLang="zh-CN" sz="3200">
                  <a:latin typeface="Arial" panose="020B0604020202020204" pitchFamily="34" charset="0"/>
                  <a:ea typeface="宋体" panose="02010600030101010101" pitchFamily="2" charset="-122"/>
                </a:rPr>
                <a:t>C(x)=</a:t>
              </a:r>
              <a:endParaRPr lang="zh-CN" altLang="en-US" sz="3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2212" y="2792"/>
              <a:ext cx="3140" cy="961"/>
              <a:chOff x="2212" y="2792"/>
              <a:chExt cx="3140" cy="961"/>
            </a:xfrm>
          </p:grpSpPr>
          <p:graphicFrame>
            <p:nvGraphicFramePr>
              <p:cNvPr id="4" name="对象 9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2212" y="2809"/>
              <a:ext cx="1555" cy="9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" name="" r:id="rId11" imgW="330200" imgH="203200" progId="Equation.KSEE3">
                      <p:embed/>
                    </p:oleObj>
                  </mc:Choice>
                  <mc:Fallback>
                    <p:oleObj name="" r:id="rId11" imgW="330200" imgH="203200" progId="Equation.KSEE3">
                      <p:embed/>
                      <p:pic>
                        <p:nvPicPr>
                          <p:cNvPr id="0" name="图片 3110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212" y="2809"/>
                            <a:ext cx="1555" cy="9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" name="对象 17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3800" y="2792"/>
              <a:ext cx="1552" cy="9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" name="" r:id="rId12" imgW="330200" imgH="203200" progId="Equation.KSEE3">
                      <p:embed/>
                    </p:oleObj>
                  </mc:Choice>
                  <mc:Fallback>
                    <p:oleObj name="" r:id="rId12" imgW="330200" imgH="203200" progId="Equation.KSEE3">
                      <p:embed/>
                      <p:pic>
                        <p:nvPicPr>
                          <p:cNvPr id="0" name="图片 3109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800" y="2792"/>
                            <a:ext cx="1552" cy="9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54" y="3132"/>
                <a:ext cx="255" cy="240"/>
              </a:xfrm>
              <a:prstGeom prst="rect">
                <a:avLst/>
              </a:prstGeom>
            </p:spPr>
          </p:pic>
        </p:grp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1505" y="934720"/>
            <a:ext cx="4876800" cy="95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-2147482598"/>
          <p:cNvGraphicFramePr>
            <a:graphicFrameLocks noChangeAspect="1"/>
          </p:cNvGraphicFramePr>
          <p:nvPr/>
        </p:nvGraphicFramePr>
        <p:xfrm>
          <a:off x="1169988" y="5157788"/>
          <a:ext cx="713263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2273300" imgH="228600" progId="Equation.KSEE3">
                  <p:embed/>
                </p:oleObj>
              </mc:Choice>
              <mc:Fallback>
                <p:oleObj name="" r:id="rId1" imgW="2273300" imgH="228600" progId="Equation.KSEE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69988" y="5157788"/>
                        <a:ext cx="7132637" cy="623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6" name="内容占位符 30"/>
          <p:cNvSpPr>
            <a:spLocks noGrp="1"/>
          </p:cNvSpPr>
          <p:nvPr>
            <p:ph idx="1"/>
          </p:nvPr>
        </p:nvSpPr>
        <p:spPr>
          <a:xfrm>
            <a:off x="217488" y="320675"/>
            <a:ext cx="8229600" cy="609600"/>
          </a:xfrm>
        </p:spPr>
        <p:txBody>
          <a:bodyPr anchor="t"/>
          <a:p>
            <a:r>
              <a:rPr lang="zh-CN" altLang="en-US"/>
              <a:t>系数表达与点值表达是等价的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41350" y="1641475"/>
            <a:ext cx="1916113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800" strike="noStrike" noProof="1">
                <a:solidFill>
                  <a:srgbClr val="FF0000"/>
                </a:solidFill>
              </a:rPr>
              <a:t>系数表达：</a:t>
            </a:r>
            <a:endParaRPr lang="zh-CN" altLang="en-US" sz="2800" strike="noStrike" noProof="1">
              <a:solidFill>
                <a:srgbClr val="FF0000"/>
              </a:solidFill>
            </a:endParaRPr>
          </a:p>
        </p:txBody>
      </p:sp>
      <p:graphicFrame>
        <p:nvGraphicFramePr>
          <p:cNvPr id="9220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2010" y="930275"/>
          <a:ext cx="74596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2019300" imgH="241300" progId="Equation.KSEE3">
                  <p:embed/>
                </p:oleObj>
              </mc:Choice>
              <mc:Fallback>
                <p:oleObj name="" r:id="rId3" imgW="2019300" imgH="241300" progId="Equation.KSEE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2010" y="930275"/>
                        <a:ext cx="7459663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41350" y="4581525"/>
            <a:ext cx="1916113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800" strike="noStrike" noProof="1">
                <a:solidFill>
                  <a:srgbClr val="FF0000"/>
                </a:solidFill>
              </a:rPr>
              <a:t>点值表达：</a:t>
            </a:r>
            <a:endParaRPr lang="zh-CN" altLang="en-US" sz="2800" strike="noStrike" noProof="1">
              <a:solidFill>
                <a:srgbClr val="FF0000"/>
              </a:solidFill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8400" y="2217738"/>
          <a:ext cx="48006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5" imgW="1358900" imgH="241300" progId="Equation.KSEE3">
                  <p:embed/>
                </p:oleObj>
              </mc:Choice>
              <mc:Fallback>
                <p:oleObj name="" r:id="rId5" imgW="1358900" imgH="241300" progId="Equation.KSEE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8400" y="2217738"/>
                        <a:ext cx="4800600" cy="728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" name=" 135"/>
          <p:cNvSpPr/>
          <p:nvPr/>
        </p:nvSpPr>
        <p:spPr>
          <a:xfrm rot="5400000">
            <a:off x="2197100" y="3484563"/>
            <a:ext cx="1849438" cy="344488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45609" y="3303902"/>
            <a:ext cx="1203960" cy="706757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40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宋体" panose="02010600030101010101" pitchFamily="2" charset="-122"/>
                <a:cs typeface="+mn-ea"/>
              </a:rPr>
              <a:t>求值</a:t>
            </a:r>
            <a:endParaRPr lang="zh-CN" altLang="en-US" sz="4000" b="1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</a:endParaRPr>
          </a:p>
        </p:txBody>
      </p:sp>
      <p:sp>
        <p:nvSpPr>
          <p:cNvPr id="7" name=" 135"/>
          <p:cNvSpPr/>
          <p:nvPr/>
        </p:nvSpPr>
        <p:spPr>
          <a:xfrm rot="16200000">
            <a:off x="2870994" y="3483769"/>
            <a:ext cx="1849438" cy="34607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70019" y="3303902"/>
            <a:ext cx="1203960" cy="706757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40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宋体" panose="02010600030101010101" pitchFamily="2" charset="-122"/>
                <a:cs typeface="+mn-ea"/>
              </a:rPr>
              <a:t>插值</a:t>
            </a:r>
            <a:endParaRPr lang="zh-CN" altLang="en-US" sz="4000" b="1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</a:endParaRPr>
          </a:p>
        </p:txBody>
      </p:sp>
      <p:sp>
        <p:nvSpPr>
          <p:cNvPr id="227" name=" 227"/>
          <p:cNvSpPr/>
          <p:nvPr/>
        </p:nvSpPr>
        <p:spPr>
          <a:xfrm>
            <a:off x="5632450" y="2946400"/>
            <a:ext cx="2016125" cy="936625"/>
          </a:xfrm>
          <a:prstGeom prst="wedgeEllipseCallout">
            <a:avLst>
              <a:gd name="adj1" fmla="val -65622"/>
              <a:gd name="adj2" fmla="val 22523"/>
            </a:avLst>
          </a:prstGeom>
          <a:solidFill>
            <a:schemeClr val="accent5">
              <a:lumMod val="90000"/>
              <a:alpha val="83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trike="noStrike" noProof="1" dirty="0">
                <a:solidFill>
                  <a:srgbClr val="002060"/>
                </a:solidFill>
              </a:rPr>
              <a:t>拉格朗日</a:t>
            </a:r>
            <a:endParaRPr lang="zh-CN" altLang="en-US" strike="noStrike" noProof="1" dirty="0">
              <a:solidFill>
                <a:srgbClr val="002060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trike="noStrike" noProof="1" dirty="0">
                <a:solidFill>
                  <a:srgbClr val="002060"/>
                </a:solidFill>
              </a:rPr>
              <a:t>插值公式</a:t>
            </a:r>
            <a:endParaRPr lang="zh-CN" altLang="en-US" strike="noStrike" noProof="1" dirty="0">
              <a:solidFill>
                <a:srgbClr val="00206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87369" y="4516119"/>
            <a:ext cx="4777740" cy="706756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p>
            <a:pPr algn="ctr" fontAlgn="base"/>
            <a:r>
              <a:rPr lang="zh-CN" altLang="en-US" sz="4000" b="1" strike="noStrike" noProof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定义完备，互逆运算</a:t>
            </a:r>
            <a:endParaRPr lang="zh-CN" altLang="en-US" sz="4000" b="1" strike="noStrike" noProof="1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内容占位符 30"/>
          <p:cNvSpPr>
            <a:spLocks noGrp="1"/>
          </p:cNvSpPr>
          <p:nvPr>
            <p:ph idx="1"/>
          </p:nvPr>
        </p:nvSpPr>
        <p:spPr>
          <a:xfrm>
            <a:off x="217488" y="320675"/>
            <a:ext cx="8229600" cy="609600"/>
          </a:xfrm>
        </p:spPr>
        <p:txBody>
          <a:bodyPr anchor="t"/>
          <a:p>
            <a:r>
              <a:rPr lang="zh-CN" altLang="en-US"/>
              <a:t>系数表达与点值表达比较及转换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45488" y="930275"/>
            <a:ext cx="646113" cy="1908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800" strike="noStrike" noProof="1">
                <a:solidFill>
                  <a:srgbClr val="FF0000"/>
                </a:solidFill>
              </a:rPr>
              <a:t>系数表达</a:t>
            </a:r>
            <a:endParaRPr lang="zh-CN" altLang="en-US" sz="2800" strike="noStrike" noProof="1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39138" y="4206875"/>
            <a:ext cx="658813" cy="18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800" strike="noStrike" noProof="1">
                <a:solidFill>
                  <a:srgbClr val="FF0000"/>
                </a:solidFill>
              </a:rPr>
              <a:t>点值表达</a:t>
            </a:r>
            <a:endParaRPr lang="zh-CN" altLang="en-US" sz="2800" strike="noStrike" noProof="1">
              <a:solidFill>
                <a:srgbClr val="FF0000"/>
              </a:solidFill>
            </a:endParaRPr>
          </a:p>
        </p:txBody>
      </p:sp>
      <p:graphicFrame>
        <p:nvGraphicFramePr>
          <p:cNvPr id="22532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6738" y="1231900"/>
          <a:ext cx="29178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" imgW="825500" imgH="228600" progId="Equation.KSEE3">
                  <p:embed/>
                </p:oleObj>
              </mc:Choice>
              <mc:Fallback>
                <p:oleObj name="" r:id="rId1" imgW="825500" imgH="228600" progId="Equation.KSEE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6738" y="1231900"/>
                        <a:ext cx="2917825" cy="690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" name=" 135"/>
          <p:cNvSpPr/>
          <p:nvPr/>
        </p:nvSpPr>
        <p:spPr>
          <a:xfrm rot="5400000">
            <a:off x="1393031" y="2848769"/>
            <a:ext cx="1265238" cy="34607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8969" y="2812413"/>
            <a:ext cx="1203960" cy="706757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40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宋体" panose="02010600030101010101" pitchFamily="2" charset="-122"/>
                <a:cs typeface="+mn-ea"/>
              </a:rPr>
              <a:t>求值</a:t>
            </a:r>
            <a:endParaRPr lang="zh-CN" altLang="en-US" sz="4000" b="1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</a:endParaRPr>
          </a:p>
        </p:txBody>
      </p:sp>
      <p:sp>
        <p:nvSpPr>
          <p:cNvPr id="7" name=" 135"/>
          <p:cNvSpPr/>
          <p:nvPr/>
        </p:nvSpPr>
        <p:spPr>
          <a:xfrm rot="16200000">
            <a:off x="6182519" y="3064669"/>
            <a:ext cx="1392238" cy="34607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02274" y="2839085"/>
            <a:ext cx="120396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40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宋体" panose="02010600030101010101" pitchFamily="2" charset="-122"/>
                <a:cs typeface="+mn-ea"/>
              </a:rPr>
              <a:t>插值</a:t>
            </a:r>
            <a:endParaRPr lang="zh-CN" altLang="en-US" sz="4000" b="1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</a:endParaRPr>
          </a:p>
        </p:txBody>
      </p:sp>
      <p:graphicFrame>
        <p:nvGraphicFramePr>
          <p:cNvPr id="22537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1188" y="1808163"/>
          <a:ext cx="2828925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" imgW="800100" imgH="228600" progId="Equation.KSEE3">
                  <p:embed/>
                </p:oleObj>
              </mc:Choice>
              <mc:Fallback>
                <p:oleObj name="" r:id="rId3" imgW="800100" imgH="228600" progId="Equation.KSEE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188" y="1808163"/>
                        <a:ext cx="2828925" cy="690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701675" y="1201738"/>
            <a:ext cx="2647950" cy="12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4" name="右箭头 13"/>
          <p:cNvSpPr/>
          <p:nvPr/>
        </p:nvSpPr>
        <p:spPr>
          <a:xfrm>
            <a:off x="3484563" y="1635125"/>
            <a:ext cx="2035175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2540" name="内容占位符 30"/>
          <p:cNvSpPr>
            <a:spLocks noGrp="1"/>
          </p:cNvSpPr>
          <p:nvPr/>
        </p:nvSpPr>
        <p:spPr>
          <a:xfrm>
            <a:off x="3484563" y="1168400"/>
            <a:ext cx="1878012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普通乘法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41" name="内容占位符 30"/>
          <p:cNvSpPr>
            <a:spLocks noGrp="1"/>
          </p:cNvSpPr>
          <p:nvPr/>
        </p:nvSpPr>
        <p:spPr>
          <a:xfrm>
            <a:off x="3413125" y="1922463"/>
            <a:ext cx="1077913" cy="6111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时间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2542" name="对象 -2147482598"/>
          <p:cNvGraphicFramePr>
            <a:graphicFrameLocks noChangeAspect="1"/>
          </p:cNvGraphicFramePr>
          <p:nvPr/>
        </p:nvGraphicFramePr>
        <p:xfrm>
          <a:off x="4259263" y="1941513"/>
          <a:ext cx="1274762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5" imgW="405765" imgH="228600" progId="Equation.KSEE3">
                  <p:embed/>
                </p:oleObj>
              </mc:Choice>
              <mc:Fallback>
                <p:oleObj name="" r:id="rId5" imgW="405765" imgH="228600" progId="Equation.KSEE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59263" y="1941513"/>
                        <a:ext cx="1274762" cy="627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83238" y="1504950"/>
          <a:ext cx="30067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7" imgW="850900" imgH="228600" progId="Equation.KSEE3">
                  <p:embed/>
                </p:oleObj>
              </mc:Choice>
              <mc:Fallback>
                <p:oleObj name="" r:id="rId7" imgW="850900" imgH="228600" progId="Equation.KSEE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83238" y="1504950"/>
                        <a:ext cx="3006725" cy="690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5584825" y="1236663"/>
            <a:ext cx="2855913" cy="12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aphicFrame>
        <p:nvGraphicFramePr>
          <p:cNvPr id="22545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9263" y="3684746"/>
          <a:ext cx="2686050" cy="728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9" imgW="952500" imgH="241300" progId="Equation.KSEE3">
                  <p:embed/>
                </p:oleObj>
              </mc:Choice>
              <mc:Fallback>
                <p:oleObj name="" r:id="rId9" imgW="952500" imgH="241300" progId="Equation.KSEE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9263" y="3684746"/>
                        <a:ext cx="2686050" cy="7283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9263" y="4435475"/>
          <a:ext cx="26860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1" imgW="952500" imgH="241300" progId="Equation.KSEE3">
                  <p:embed/>
                </p:oleObj>
              </mc:Choice>
              <mc:Fallback>
                <p:oleObj name="" r:id="rId11" imgW="952500" imgH="241300" progId="Equation.KSEE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9263" y="4435475"/>
                        <a:ext cx="2686050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84338" y="5295900"/>
          <a:ext cx="2143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3" imgW="76200" imgH="177165" progId="Equation.KSEE3">
                  <p:embed/>
                </p:oleObj>
              </mc:Choice>
              <mc:Fallback>
                <p:oleObj name="" r:id="rId13" imgW="76200" imgH="177165" progId="Equation.KSEE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84338" y="5295900"/>
                        <a:ext cx="214312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975" y="5832475"/>
          <a:ext cx="322262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5" imgW="1143000" imgH="241300" progId="Equation.KSEE3">
                  <p:embed/>
                </p:oleObj>
              </mc:Choice>
              <mc:Fallback>
                <p:oleObj name="" r:id="rId15" imgW="1143000" imgH="241300" progId="Equation.KSEE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0975" y="5832475"/>
                        <a:ext cx="3222625" cy="728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 34"/>
          <p:cNvSpPr/>
          <p:nvPr/>
        </p:nvSpPr>
        <p:spPr>
          <a:xfrm>
            <a:off x="207963" y="3684588"/>
            <a:ext cx="3167063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6" name="右箭头 35"/>
          <p:cNvSpPr/>
          <p:nvPr/>
        </p:nvSpPr>
        <p:spPr>
          <a:xfrm>
            <a:off x="3370263" y="4933950"/>
            <a:ext cx="2035175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2551" name="内容占位符 30"/>
          <p:cNvSpPr>
            <a:spLocks noGrp="1"/>
          </p:cNvSpPr>
          <p:nvPr/>
        </p:nvSpPr>
        <p:spPr>
          <a:xfrm>
            <a:off x="3370263" y="4467225"/>
            <a:ext cx="1878012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点值乘法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52" name="内容占位符 30"/>
          <p:cNvSpPr>
            <a:spLocks noGrp="1"/>
          </p:cNvSpPr>
          <p:nvPr/>
        </p:nvSpPr>
        <p:spPr>
          <a:xfrm>
            <a:off x="3370263" y="5221288"/>
            <a:ext cx="1077912" cy="6111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时间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2553" name="对象 -2147482598"/>
          <p:cNvGraphicFramePr>
            <a:graphicFrameLocks noChangeAspect="1"/>
          </p:cNvGraphicFramePr>
          <p:nvPr/>
        </p:nvGraphicFramePr>
        <p:xfrm>
          <a:off x="4244975" y="5275263"/>
          <a:ext cx="10763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7" imgW="342900" imgH="203200" progId="Equation.KSEE3">
                  <p:embed/>
                </p:oleObj>
              </mc:Choice>
              <mc:Fallback>
                <p:oleObj name="" r:id="rId17" imgW="342900" imgH="203200" progId="Equation.KSEE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44975" y="5275263"/>
                        <a:ext cx="1076325" cy="557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矩形 44"/>
          <p:cNvSpPr/>
          <p:nvPr/>
        </p:nvSpPr>
        <p:spPr>
          <a:xfrm>
            <a:off x="5519738" y="3684588"/>
            <a:ext cx="2719388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aphicFrame>
        <p:nvGraphicFramePr>
          <p:cNvPr id="22555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91238" y="3736975"/>
          <a:ext cx="13239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9" imgW="469900" imgH="241300" progId="Equation.KSEE3">
                  <p:embed/>
                </p:oleObj>
              </mc:Choice>
              <mc:Fallback>
                <p:oleObj name="" r:id="rId19" imgW="469900" imgH="241300" progId="Equation.KSEE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091238" y="3736975"/>
                        <a:ext cx="1323975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6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91238" y="4413250"/>
          <a:ext cx="13239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21" imgW="469900" imgH="241300" progId="Equation.KSEE3">
                  <p:embed/>
                </p:oleObj>
              </mc:Choice>
              <mc:Fallback>
                <p:oleObj name="" r:id="rId21" imgW="469900" imgH="241300" progId="Equation.KSEE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091238" y="4413250"/>
                        <a:ext cx="1323975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7" name="对象 4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72275" y="5076825"/>
          <a:ext cx="2143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23" imgW="76200" imgH="177165" progId="Equation.KSEE3">
                  <p:embed/>
                </p:oleObj>
              </mc:Choice>
              <mc:Fallback>
                <p:oleObj name="" r:id="rId23" imgW="76200" imgH="177165" progId="Equation.KSEE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72275" y="5076825"/>
                        <a:ext cx="214313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8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48363" y="5613400"/>
          <a:ext cx="160972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24" imgW="571500" imgH="241300" progId="Equation.KSEE3">
                  <p:embed/>
                </p:oleObj>
              </mc:Choice>
              <mc:Fallback>
                <p:oleObj name="" r:id="rId24" imgW="571500" imgH="241300" progId="Equation.KSEE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948363" y="5613400"/>
                        <a:ext cx="1609725" cy="728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内容占位符 30"/>
          <p:cNvSpPr>
            <a:spLocks noGrp="1"/>
          </p:cNvSpPr>
          <p:nvPr/>
        </p:nvSpPr>
        <p:spPr>
          <a:xfrm>
            <a:off x="2198688" y="2568575"/>
            <a:ext cx="1077912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时间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5" name="对象 -2147482598"/>
          <p:cNvGraphicFramePr>
            <a:graphicFrameLocks noChangeAspect="1"/>
          </p:cNvGraphicFramePr>
          <p:nvPr/>
        </p:nvGraphicFramePr>
        <p:xfrm>
          <a:off x="2174875" y="3094038"/>
          <a:ext cx="22733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26" imgW="723900" imgH="215900" progId="Equation.KSEE3">
                  <p:embed/>
                </p:oleObj>
              </mc:Choice>
              <mc:Fallback>
                <p:oleObj name="" r:id="rId26" imgW="723900" imgH="215900" progId="Equation.KSEE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174875" y="3094038"/>
                        <a:ext cx="2273300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内容占位符 30"/>
          <p:cNvSpPr>
            <a:spLocks noGrp="1"/>
          </p:cNvSpPr>
          <p:nvPr/>
        </p:nvSpPr>
        <p:spPr>
          <a:xfrm>
            <a:off x="6986588" y="2568575"/>
            <a:ext cx="1077912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时间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8" name="对象 -2147482598"/>
          <p:cNvGraphicFramePr>
            <a:graphicFrameLocks noChangeAspect="1"/>
          </p:cNvGraphicFramePr>
          <p:nvPr/>
        </p:nvGraphicFramePr>
        <p:xfrm>
          <a:off x="6986588" y="3063875"/>
          <a:ext cx="22733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28" imgW="723900" imgH="215900" progId="Equation.KSEE3">
                  <p:embed/>
                </p:oleObj>
              </mc:Choice>
              <mc:Fallback>
                <p:oleObj name="" r:id="rId28" imgW="723900" imgH="215900" progId="Equation.KSEE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986588" y="3063875"/>
                        <a:ext cx="2273300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矩形 59"/>
          <p:cNvSpPr/>
          <p:nvPr/>
        </p:nvSpPr>
        <p:spPr>
          <a:xfrm>
            <a:off x="3231515" y="2567940"/>
            <a:ext cx="242824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p>
            <a:pPr algn="ctr" fontAlgn="base"/>
            <a:r>
              <a:rPr lang="zh-CN" altLang="en-US" sz="4400" b="1" strike="noStrike" noProof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假设存在</a:t>
            </a:r>
            <a:endParaRPr lang="zh-CN" altLang="en-US" sz="4400" b="1" strike="noStrike" noProof="1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</a:endParaRPr>
          </a:p>
        </p:txBody>
      </p:sp>
      <p:sp>
        <p:nvSpPr>
          <p:cNvPr id="61" name="左弧形箭头 60"/>
          <p:cNvSpPr/>
          <p:nvPr/>
        </p:nvSpPr>
        <p:spPr>
          <a:xfrm>
            <a:off x="73025" y="2009775"/>
            <a:ext cx="576263" cy="1727200"/>
          </a:xfrm>
          <a:prstGeom prst="curved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62" name="左弧形箭头 61"/>
          <p:cNvSpPr/>
          <p:nvPr/>
        </p:nvSpPr>
        <p:spPr>
          <a:xfrm rot="16200000">
            <a:off x="4096544" y="5615781"/>
            <a:ext cx="576263" cy="1727200"/>
          </a:xfrm>
          <a:prstGeom prst="curved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65" name="左弧形箭头 64"/>
          <p:cNvSpPr/>
          <p:nvPr/>
        </p:nvSpPr>
        <p:spPr>
          <a:xfrm rot="10800000">
            <a:off x="7870825" y="2479675"/>
            <a:ext cx="576263" cy="1727200"/>
          </a:xfrm>
          <a:prstGeom prst="curved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内容占位符 30"/>
          <p:cNvSpPr>
            <a:spLocks noGrp="1"/>
          </p:cNvSpPr>
          <p:nvPr>
            <p:ph idx="1"/>
          </p:nvPr>
        </p:nvSpPr>
        <p:spPr>
          <a:xfrm>
            <a:off x="217488" y="320675"/>
            <a:ext cx="8585200" cy="609600"/>
          </a:xfrm>
        </p:spPr>
        <p:txBody>
          <a:bodyPr anchor="t"/>
          <a:p>
            <a:r>
              <a:rPr lang="zh-CN" altLang="en-US"/>
              <a:t>一种快速计算多项式乘法的算法</a:t>
            </a:r>
            <a:r>
              <a:rPr lang="en-US" altLang="zh-CN"/>
              <a:t>(</a:t>
            </a:r>
            <a:r>
              <a:rPr lang="zh-CN" altLang="en-US"/>
              <a:t>系数表示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1" name="内容占位符 30"/>
          <p:cNvSpPr>
            <a:spLocks noGrp="1"/>
          </p:cNvSpPr>
          <p:nvPr/>
        </p:nvSpPr>
        <p:spPr>
          <a:xfrm>
            <a:off x="692150" y="3203575"/>
            <a:ext cx="6005513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、对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A,B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进行求值，时间复杂度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6388" y="2449513"/>
            <a:ext cx="1763713" cy="576263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zh-CN" altLang="en-US" sz="2800" b="1" strike="noStrike" noProof="1">
                <a:solidFill>
                  <a:srgbClr val="FF0000"/>
                </a:solidFill>
              </a:rPr>
              <a:t>算法描述：</a:t>
            </a:r>
            <a:endParaRPr lang="zh-CN" altLang="en-US" sz="2800" b="1" strike="noStrike" noProof="1">
              <a:solidFill>
                <a:srgbClr val="FF0000"/>
              </a:solidFill>
            </a:endParaRPr>
          </a:p>
        </p:txBody>
      </p:sp>
      <p:sp>
        <p:nvSpPr>
          <p:cNvPr id="228" name=" 228"/>
          <p:cNvSpPr/>
          <p:nvPr/>
        </p:nvSpPr>
        <p:spPr>
          <a:xfrm>
            <a:off x="692150" y="1079500"/>
            <a:ext cx="5511800" cy="1006475"/>
          </a:xfrm>
          <a:prstGeom prst="wedgeRectCallout">
            <a:avLst>
              <a:gd name="adj1" fmla="val -60826"/>
              <a:gd name="adj2" fmla="val 33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zh-CN" altLang="en-US" sz="3200" b="1" strike="noStrike" noProof="1">
                <a:solidFill>
                  <a:srgbClr val="FF0000"/>
                </a:solidFill>
                <a:sym typeface="+mn-ea"/>
              </a:rPr>
              <a:t>在上述假设下，求值与插值时间复杂度均为</a:t>
            </a:r>
            <a:endParaRPr lang="zh-CN" altLang="en-US" sz="3200" strike="noStrike" noProof="1">
              <a:solidFill>
                <a:srgbClr val="FFFFFF"/>
              </a:solidFill>
            </a:endParaRPr>
          </a:p>
        </p:txBody>
      </p:sp>
      <p:graphicFrame>
        <p:nvGraphicFramePr>
          <p:cNvPr id="55" name="对象 -2147482598"/>
          <p:cNvGraphicFramePr>
            <a:graphicFrameLocks noChangeAspect="1"/>
          </p:cNvGraphicFramePr>
          <p:nvPr/>
        </p:nvGraphicFramePr>
        <p:xfrm>
          <a:off x="3292475" y="1501775"/>
          <a:ext cx="227171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" imgW="723900" imgH="215900" progId="Equation.KSEE3">
                  <p:embed/>
                </p:oleObj>
              </mc:Choice>
              <mc:Fallback>
                <p:oleObj name="" r:id="rId1" imgW="723900" imgH="215900" progId="Equation.KSEE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92475" y="1501775"/>
                        <a:ext cx="2271713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-2147482598"/>
          <p:cNvGraphicFramePr>
            <a:graphicFrameLocks noChangeAspect="1"/>
          </p:cNvGraphicFramePr>
          <p:nvPr/>
        </p:nvGraphicFramePr>
        <p:xfrm>
          <a:off x="6530975" y="3222625"/>
          <a:ext cx="22717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723900" imgH="215900" progId="Equation.KSEE3">
                  <p:embed/>
                </p:oleObj>
              </mc:Choice>
              <mc:Fallback>
                <p:oleObj name="" r:id="rId3" imgW="723900" imgH="215900" progId="Equation.KSEE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30975" y="3222625"/>
                        <a:ext cx="2271713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内容占位符 30"/>
          <p:cNvSpPr>
            <a:spLocks noGrp="1"/>
          </p:cNvSpPr>
          <p:nvPr/>
        </p:nvSpPr>
        <p:spPr>
          <a:xfrm>
            <a:off x="692150" y="3914775"/>
            <a:ext cx="6921500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、对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A,B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进行点值乘法，时间复杂度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7" name="对象 -2147482598"/>
          <p:cNvGraphicFramePr>
            <a:graphicFrameLocks noChangeAspect="1"/>
          </p:cNvGraphicFramePr>
          <p:nvPr/>
        </p:nvGraphicFramePr>
        <p:xfrm>
          <a:off x="7308850" y="3941763"/>
          <a:ext cx="10779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4" imgW="342900" imgH="203200" progId="Equation.KSEE3">
                  <p:embed/>
                </p:oleObj>
              </mc:Choice>
              <mc:Fallback>
                <p:oleObj name="" r:id="rId4" imgW="342900" imgH="203200" progId="Equation.KSEE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08850" y="3941763"/>
                        <a:ext cx="1077913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内容占位符 30"/>
          <p:cNvSpPr>
            <a:spLocks noGrp="1"/>
          </p:cNvSpPr>
          <p:nvPr/>
        </p:nvSpPr>
        <p:spPr>
          <a:xfrm>
            <a:off x="692150" y="4664075"/>
            <a:ext cx="6335713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、对结果进行插值，时间复杂度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" name="对象 -2147482598"/>
          <p:cNvGraphicFramePr>
            <a:graphicFrameLocks noChangeAspect="1"/>
          </p:cNvGraphicFramePr>
          <p:nvPr/>
        </p:nvGraphicFramePr>
        <p:xfrm>
          <a:off x="6697663" y="4664075"/>
          <a:ext cx="22717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6" imgW="723900" imgH="215900" progId="Equation.KSEE3">
                  <p:embed/>
                </p:oleObj>
              </mc:Choice>
              <mc:Fallback>
                <p:oleObj name="" r:id="rId6" imgW="723900" imgH="215900" progId="Equation.KSEE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97663" y="4664075"/>
                        <a:ext cx="2271712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 22"/>
          <p:cNvSpPr/>
          <p:nvPr/>
        </p:nvSpPr>
        <p:spPr>
          <a:xfrm>
            <a:off x="2641600" y="2311400"/>
            <a:ext cx="5337175" cy="892175"/>
          </a:xfrm>
          <a:custGeom>
            <a:avLst/>
            <a:gdLst>
              <a:gd name="connsiteX0" fmla="*/ 0 w 648072"/>
              <a:gd name="connsiteY0" fmla="*/ 0 h 571214"/>
              <a:gd name="connsiteX1" fmla="*/ 648072 w 648072"/>
              <a:gd name="connsiteY1" fmla="*/ 0 h 571214"/>
              <a:gd name="connsiteX2" fmla="*/ 648072 w 648072"/>
              <a:gd name="connsiteY2" fmla="*/ 432048 h 571214"/>
              <a:gd name="connsiteX3" fmla="*/ 404753 w 648072"/>
              <a:gd name="connsiteY3" fmla="*/ 432048 h 571214"/>
              <a:gd name="connsiteX4" fmla="*/ 324037 w 648072"/>
              <a:gd name="connsiteY4" fmla="*/ 571214 h 571214"/>
              <a:gd name="connsiteX5" fmla="*/ 243321 w 648072"/>
              <a:gd name="connsiteY5" fmla="*/ 432048 h 571214"/>
              <a:gd name="connsiteX6" fmla="*/ 0 w 648072"/>
              <a:gd name="connsiteY6" fmla="*/ 432048 h 57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72" h="571214">
                <a:moveTo>
                  <a:pt x="0" y="0"/>
                </a:moveTo>
                <a:lnTo>
                  <a:pt x="648072" y="0"/>
                </a:lnTo>
                <a:lnTo>
                  <a:pt x="648072" y="432048"/>
                </a:lnTo>
                <a:lnTo>
                  <a:pt x="404753" y="432048"/>
                </a:lnTo>
                <a:lnTo>
                  <a:pt x="324037" y="571214"/>
                </a:lnTo>
                <a:lnTo>
                  <a:pt x="243321" y="432048"/>
                </a:lnTo>
                <a:lnTo>
                  <a:pt x="0" y="4320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32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strike="noStrike" noProof="1" dirty="0">
                <a:solidFill>
                  <a:srgbClr val="002060"/>
                </a:solidFill>
              </a:rPr>
              <a:t>A,B</a:t>
            </a:r>
            <a:r>
              <a:rPr lang="zh-CN" altLang="en-US" sz="3200" strike="noStrike" noProof="1" dirty="0">
                <a:solidFill>
                  <a:srgbClr val="002060"/>
                </a:solidFill>
              </a:rPr>
              <a:t>为多项式的系数表达形式</a:t>
            </a:r>
            <a:endParaRPr lang="zh-CN" altLang="en-US" sz="3200" strike="noStrike" noProof="1" dirty="0">
              <a:solidFill>
                <a:srgbClr val="00206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4782" y="5515610"/>
            <a:ext cx="8814435" cy="82994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p>
            <a:pPr algn="ctr" fontAlgn="base"/>
            <a:r>
              <a:rPr lang="zh-CN" altLang="en-US" sz="4800" b="1" strike="noStrike" noProof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假设确实成立</a:t>
            </a:r>
            <a:r>
              <a:rPr lang="en-US" altLang="zh-CN" sz="4800" b="1" strike="noStrike" noProof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,</a:t>
            </a:r>
            <a:r>
              <a:rPr lang="zh-CN" altLang="en-US" sz="4800" b="1" strike="noStrike" noProof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借助</a:t>
            </a:r>
            <a:r>
              <a:rPr lang="en-US" altLang="zh-CN" sz="4800" b="1" strike="noStrike" noProof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FFT</a:t>
            </a:r>
            <a:r>
              <a:rPr lang="zh-CN" altLang="en-US" sz="4800" b="1" strike="noStrike" noProof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能够实现</a:t>
            </a:r>
            <a:endParaRPr lang="zh-CN" altLang="en-US" sz="4800" b="1" strike="noStrike" noProof="1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问题引入：整数加法</a:t>
            </a:r>
            <a:endParaRPr lang="zh-CN" altLang="en-US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73088"/>
          </a:xfrm>
        </p:spPr>
        <p:txBody>
          <a:bodyPr anchor="t"/>
          <a:p>
            <a:r>
              <a:rPr lang="en-US" altLang="zh-CN"/>
              <a:t>n</a:t>
            </a:r>
            <a:r>
              <a:rPr lang="zh-CN" altLang="en-US"/>
              <a:t>位数与</a:t>
            </a:r>
            <a:r>
              <a:rPr lang="en-US" altLang="zh-CN"/>
              <a:t>n</a:t>
            </a:r>
            <a:r>
              <a:rPr lang="zh-CN" altLang="en-US"/>
              <a:t>位数相加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81175" y="2173288"/>
            <a:ext cx="3741738" cy="1198563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72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7 8 1 2 5</a:t>
            </a:r>
            <a:endParaRPr lang="en-US" altLang="zh-CN" sz="72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0869" y="3158487"/>
            <a:ext cx="1101090" cy="1198883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7200" b="1" noProof="1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＋</a:t>
            </a:r>
            <a:endParaRPr lang="zh-CN" altLang="en-US" sz="7200" b="1" noProof="1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1175" y="3173413"/>
            <a:ext cx="3741738" cy="1198563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72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1 6 3 8 4</a:t>
            </a:r>
            <a:endParaRPr lang="en-US" altLang="zh-CN" sz="72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463" y="4225925"/>
            <a:ext cx="5545138" cy="142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1781175" y="4225925"/>
            <a:ext cx="692150" cy="1198563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72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9</a:t>
            </a:r>
            <a:endParaRPr lang="en-US" altLang="zh-CN" sz="72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44763" y="4225925"/>
            <a:ext cx="692150" cy="1198563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72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4</a:t>
            </a:r>
            <a:endParaRPr lang="en-US" altLang="zh-CN" sz="72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06763" y="4225925"/>
            <a:ext cx="692150" cy="1198563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72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5</a:t>
            </a:r>
            <a:endParaRPr lang="en-US" altLang="zh-CN" sz="72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68763" y="4225925"/>
            <a:ext cx="692150" cy="1198563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72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0</a:t>
            </a:r>
            <a:endParaRPr lang="en-US" altLang="zh-CN" sz="72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32350" y="4225925"/>
            <a:ext cx="690563" cy="1198563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72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9</a:t>
            </a:r>
            <a:endParaRPr lang="en-US" altLang="zh-CN" sz="72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82565" y="2616835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p>
            <a:pPr algn="ctr" fontAlgn="base"/>
            <a:r>
              <a:rPr lang="zh-CN" altLang="en-US" sz="7200" b="1" strike="noStrike" noProof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逐位相加</a:t>
            </a:r>
            <a:endParaRPr lang="zh-CN" altLang="en-US" sz="7200" b="1" strike="noStrike" noProof="1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57875" y="4043363"/>
            <a:ext cx="3024188" cy="1198563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3600" b="1" strike="noStrike" noProof="1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加法计算次数</a:t>
            </a:r>
            <a:endParaRPr lang="zh-CN" altLang="en-US" sz="3600" b="1" strike="noStrike" noProof="1"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fontAlgn="base"/>
            <a:r>
              <a:rPr lang="en-US" altLang="zh-CN" sz="3600" b="1" strike="noStrike" noProof="1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=n</a:t>
            </a:r>
            <a:r>
              <a:rPr lang="zh-CN" altLang="en-US" sz="3600" b="1" strike="noStrike" noProof="1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位数的位数</a:t>
            </a:r>
            <a:endParaRPr lang="en-US" altLang="zh-CN" sz="3600" b="1" strike="noStrike" noProof="1"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8665" y="5424169"/>
            <a:ext cx="4062730" cy="10763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32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ea typeface="+mn-ea"/>
                <a:cs typeface="+mn-ea"/>
                <a:sym typeface="+mn-ea"/>
              </a:rPr>
              <a:t>(</a:t>
            </a:r>
            <a:r>
              <a:rPr lang="zh-CN" altLang="en-US" sz="32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ea typeface="+mn-ea"/>
                <a:cs typeface="+mn-ea"/>
                <a:sym typeface="+mn-ea"/>
              </a:rPr>
              <a:t>进位与当前位的加法</a:t>
            </a:r>
            <a:endParaRPr lang="zh-CN" altLang="en-US" sz="3200" b="1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ea"/>
              <a:ea typeface="+mn-ea"/>
              <a:sym typeface="+mn-ea"/>
            </a:endParaRPr>
          </a:p>
          <a:p>
            <a:pPr algn="ctr" fontAlgn="base"/>
            <a:r>
              <a:rPr lang="zh-CN" altLang="en-US" sz="32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ea typeface="+mn-ea"/>
                <a:cs typeface="+mn-ea"/>
                <a:sym typeface="+mn-ea"/>
              </a:rPr>
              <a:t>算作</a:t>
            </a:r>
            <a:r>
              <a:rPr lang="en-US" altLang="zh-CN" sz="32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ea typeface="+mn-ea"/>
                <a:cs typeface="+mn-ea"/>
                <a:sym typeface="+mn-ea"/>
              </a:rPr>
              <a:t>1</a:t>
            </a:r>
            <a:r>
              <a:rPr lang="zh-CN" altLang="en-US" sz="32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ea typeface="+mn-ea"/>
                <a:cs typeface="+mn-ea"/>
                <a:sym typeface="+mn-ea"/>
              </a:rPr>
              <a:t>次运算</a:t>
            </a:r>
            <a:r>
              <a:rPr lang="en-US" altLang="zh-CN" sz="32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ea typeface="+mn-ea"/>
                <a:cs typeface="+mn-ea"/>
                <a:sym typeface="+mn-ea"/>
              </a:rPr>
              <a:t>)</a:t>
            </a:r>
            <a:endParaRPr lang="en-US" altLang="zh-CN" sz="3200" b="1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ea"/>
              <a:ea typeface="+mn-ea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557838" y="5422900"/>
            <a:ext cx="2479675" cy="6445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3600" b="1" strike="noStrike" noProof="1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时间复杂度</a:t>
            </a:r>
            <a:endParaRPr lang="zh-CN" altLang="en-US" sz="3600" b="1" strike="noStrike" noProof="1"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72413" y="5422900"/>
          <a:ext cx="10096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30200" imgH="215900" progId="Equation.KSEE3">
                  <p:embed/>
                </p:oleObj>
              </mc:Choice>
              <mc:Fallback>
                <p:oleObj name="" r:id="rId1" imgW="3302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2413" y="5422900"/>
                        <a:ext cx="1009650" cy="644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  <p:bldLst>
      <p:bldP spid="12" grpId="0" animBg="1"/>
      <p:bldP spid="12" grpId="1" animBg="1"/>
      <p:bldP spid="12" grpId="2" animBg="1"/>
      <p:bldP spid="12" grpId="3" animBg="1"/>
      <p:bldP spid="12" grpId="4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二、快速求值</a:t>
            </a:r>
            <a:endParaRPr lang="zh-CN" altLang="en-US"/>
          </a:p>
        </p:txBody>
      </p:sp>
      <p:graphicFrame>
        <p:nvGraphicFramePr>
          <p:cNvPr id="24578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6738" y="1231900"/>
          <a:ext cx="29178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825500" imgH="228600" progId="Equation.KSEE3">
                  <p:embed/>
                </p:oleObj>
              </mc:Choice>
              <mc:Fallback>
                <p:oleObj name="" r:id="rId1" imgW="825500" imgH="228600" progId="Equation.KSEE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6738" y="1231900"/>
                        <a:ext cx="2917825" cy="690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 135"/>
          <p:cNvSpPr/>
          <p:nvPr/>
        </p:nvSpPr>
        <p:spPr>
          <a:xfrm rot="5400000">
            <a:off x="665956" y="2878931"/>
            <a:ext cx="1265238" cy="34607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10" y="2825750"/>
            <a:ext cx="1203960" cy="70674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40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宋体" panose="02010600030101010101" pitchFamily="2" charset="-122"/>
                <a:cs typeface="+mn-ea"/>
              </a:rPr>
              <a:t>求值</a:t>
            </a:r>
            <a:endParaRPr lang="zh-CN" altLang="en-US" sz="4000" b="1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</a:endParaRPr>
          </a:p>
        </p:txBody>
      </p:sp>
      <p:graphicFrame>
        <p:nvGraphicFramePr>
          <p:cNvPr id="2458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1188" y="1808163"/>
          <a:ext cx="2828925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800100" imgH="228600" progId="Equation.KSEE3">
                  <p:embed/>
                </p:oleObj>
              </mc:Choice>
              <mc:Fallback>
                <p:oleObj name="" r:id="rId3" imgW="800100" imgH="228600" progId="Equation.KSEE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188" y="1808163"/>
                        <a:ext cx="2828925" cy="690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701675" y="1201738"/>
            <a:ext cx="2647950" cy="12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aphicFrame>
        <p:nvGraphicFramePr>
          <p:cNvPr id="2458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9263" y="3684588"/>
          <a:ext cx="268605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5" imgW="952500" imgH="241300" progId="Equation.KSEE3">
                  <p:embed/>
                </p:oleObj>
              </mc:Choice>
              <mc:Fallback>
                <p:oleObj name="" r:id="rId5" imgW="952500" imgH="241300" progId="Equation.KSEE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263" y="3684588"/>
                        <a:ext cx="2686050" cy="728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9263" y="4435475"/>
          <a:ext cx="26860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7" imgW="952500" imgH="241300" progId="Equation.KSEE3">
                  <p:embed/>
                </p:oleObj>
              </mc:Choice>
              <mc:Fallback>
                <p:oleObj name="" r:id="rId7" imgW="952500" imgH="241300" progId="Equation.KSEE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9263" y="4435475"/>
                        <a:ext cx="2686050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84338" y="5295900"/>
          <a:ext cx="2143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9" imgW="76200" imgH="177165" progId="Equation.KSEE3">
                  <p:embed/>
                </p:oleObj>
              </mc:Choice>
              <mc:Fallback>
                <p:oleObj name="" r:id="rId9" imgW="76200" imgH="177165" progId="Equation.KSEE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84338" y="5295900"/>
                        <a:ext cx="214312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975" y="5832475"/>
          <a:ext cx="322262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1" imgW="1143000" imgH="241300" progId="Equation.KSEE3">
                  <p:embed/>
                </p:oleObj>
              </mc:Choice>
              <mc:Fallback>
                <p:oleObj name="" r:id="rId11" imgW="1143000" imgH="241300" progId="Equation.KSEE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0975" y="5832475"/>
                        <a:ext cx="3222625" cy="728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1"/>
          <p:cNvSpPr/>
          <p:nvPr/>
        </p:nvSpPr>
        <p:spPr>
          <a:xfrm>
            <a:off x="207963" y="3684588"/>
            <a:ext cx="3167063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6" name="内容占位符 30"/>
          <p:cNvSpPr>
            <a:spLocks noGrp="1"/>
          </p:cNvSpPr>
          <p:nvPr/>
        </p:nvSpPr>
        <p:spPr>
          <a:xfrm>
            <a:off x="1471613" y="2559050"/>
            <a:ext cx="1077912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时间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7" name="对象 -2147482598"/>
          <p:cNvGraphicFramePr>
            <a:graphicFrameLocks noChangeAspect="1"/>
          </p:cNvGraphicFramePr>
          <p:nvPr/>
        </p:nvGraphicFramePr>
        <p:xfrm>
          <a:off x="1314450" y="3094038"/>
          <a:ext cx="22733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3" imgW="723900" imgH="215900" progId="Equation.KSEE3">
                  <p:embed/>
                </p:oleObj>
              </mc:Choice>
              <mc:Fallback>
                <p:oleObj name="" r:id="rId13" imgW="723900" imgH="215900" progId="Equation.KSEE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14450" y="3094038"/>
                        <a:ext cx="2273300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文本框 75"/>
          <p:cNvSpPr txBox="1"/>
          <p:nvPr/>
        </p:nvSpPr>
        <p:spPr>
          <a:xfrm>
            <a:off x="3597275" y="1254125"/>
            <a:ext cx="52625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>
                <a:latin typeface="Arial" panose="020B0604020202020204" pitchFamily="34" charset="0"/>
                <a:ea typeface="宋体" panose="02010600030101010101" pitchFamily="2" charset="-122"/>
              </a:rPr>
              <a:t>若任取</a:t>
            </a:r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2n</a:t>
            </a:r>
            <a:r>
              <a:rPr lang="zh-CN" altLang="en-US" sz="3600">
                <a:latin typeface="Arial" panose="020B0604020202020204" pitchFamily="34" charset="0"/>
                <a:ea typeface="宋体" panose="02010600030101010101" pitchFamily="2" charset="-122"/>
              </a:rPr>
              <a:t>个点直接求值，</a:t>
            </a:r>
            <a:endParaRPr lang="zh-CN" altLang="en-US" sz="3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220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55963" y="1922463"/>
          <a:ext cx="594836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5" imgW="2222500" imgH="241300" progId="Equation.KSEE3">
                  <p:embed/>
                </p:oleObj>
              </mc:Choice>
              <mc:Fallback>
                <p:oleObj name="" r:id="rId15" imgW="2222500" imgH="241300" progId="Equation.KSEE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55963" y="1922463"/>
                        <a:ext cx="5948362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矩形 77"/>
          <p:cNvSpPr/>
          <p:nvPr/>
        </p:nvSpPr>
        <p:spPr>
          <a:xfrm>
            <a:off x="5521325" y="2003425"/>
            <a:ext cx="358775" cy="4953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80" name="矩形 79"/>
          <p:cNvSpPr/>
          <p:nvPr/>
        </p:nvSpPr>
        <p:spPr>
          <a:xfrm>
            <a:off x="6567488" y="2028825"/>
            <a:ext cx="360363" cy="49688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81" name="矩形 80"/>
          <p:cNvSpPr/>
          <p:nvPr/>
        </p:nvSpPr>
        <p:spPr>
          <a:xfrm>
            <a:off x="8545513" y="2003425"/>
            <a:ext cx="358775" cy="4953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82" name="内容占位符 30"/>
          <p:cNvSpPr>
            <a:spLocks noGrp="1"/>
          </p:cNvSpPr>
          <p:nvPr/>
        </p:nvSpPr>
        <p:spPr>
          <a:xfrm>
            <a:off x="3595688" y="2633663"/>
            <a:ext cx="1077912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3" name="对象 -2147482598"/>
          <p:cNvGraphicFramePr>
            <a:graphicFrameLocks noChangeAspect="1"/>
          </p:cNvGraphicFramePr>
          <p:nvPr/>
        </p:nvGraphicFramePr>
        <p:xfrm>
          <a:off x="4570413" y="2559050"/>
          <a:ext cx="5572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7" imgW="177165" imgH="241300" progId="Equation.KSEE3">
                  <p:embed/>
                </p:oleObj>
              </mc:Choice>
              <mc:Fallback>
                <p:oleObj name="" r:id="rId17" imgW="177165" imgH="241300" progId="Equation.KSEE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70413" y="2559050"/>
                        <a:ext cx="557212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内容占位符 30"/>
          <p:cNvSpPr>
            <a:spLocks noGrp="1"/>
          </p:cNvSpPr>
          <p:nvPr/>
        </p:nvSpPr>
        <p:spPr>
          <a:xfrm>
            <a:off x="5051425" y="2559050"/>
            <a:ext cx="1876425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所需时间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6" name="对象 -2147482598"/>
          <p:cNvGraphicFramePr>
            <a:graphicFrameLocks noChangeAspect="1"/>
          </p:cNvGraphicFramePr>
          <p:nvPr/>
        </p:nvGraphicFramePr>
        <p:xfrm>
          <a:off x="6927850" y="2586038"/>
          <a:ext cx="10779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9" imgW="342900" imgH="203200" progId="Equation.KSEE3">
                  <p:embed/>
                </p:oleObj>
              </mc:Choice>
              <mc:Fallback>
                <p:oleObj name="" r:id="rId19" imgW="342900" imgH="203200" progId="Equation.KSEE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927850" y="2586038"/>
                        <a:ext cx="1077913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内容占位符 30"/>
          <p:cNvSpPr>
            <a:spLocks noGrp="1"/>
          </p:cNvSpPr>
          <p:nvPr/>
        </p:nvSpPr>
        <p:spPr>
          <a:xfrm>
            <a:off x="3597275" y="3219450"/>
            <a:ext cx="3514725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计算加法所需时间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9" name="对象 -2147482598"/>
          <p:cNvGraphicFramePr>
            <a:graphicFrameLocks noChangeAspect="1"/>
          </p:cNvGraphicFramePr>
          <p:nvPr/>
        </p:nvGraphicFramePr>
        <p:xfrm>
          <a:off x="7000875" y="3273425"/>
          <a:ext cx="10763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21" imgW="342900" imgH="203200" progId="Equation.KSEE3">
                  <p:embed/>
                </p:oleObj>
              </mc:Choice>
              <mc:Fallback>
                <p:oleObj name="" r:id="rId21" imgW="342900" imgH="203200" progId="Equation.KSEE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000875" y="3273425"/>
                        <a:ext cx="1076325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内容占位符 30"/>
          <p:cNvSpPr>
            <a:spLocks noGrp="1"/>
          </p:cNvSpPr>
          <p:nvPr/>
        </p:nvSpPr>
        <p:spPr>
          <a:xfrm>
            <a:off x="3597275" y="3890963"/>
            <a:ext cx="4479925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在每一个点处求值时间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2" name="对象 -2147482598"/>
          <p:cNvGraphicFramePr>
            <a:graphicFrameLocks noChangeAspect="1"/>
          </p:cNvGraphicFramePr>
          <p:nvPr/>
        </p:nvGraphicFramePr>
        <p:xfrm>
          <a:off x="7827963" y="3856038"/>
          <a:ext cx="10763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22" imgW="342900" imgH="203200" progId="Equation.KSEE3">
                  <p:embed/>
                </p:oleObj>
              </mc:Choice>
              <mc:Fallback>
                <p:oleObj name="" r:id="rId22" imgW="342900" imgH="203200" progId="Equation.KSEE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827963" y="3856038"/>
                        <a:ext cx="1076325" cy="557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内容占位符 30"/>
          <p:cNvSpPr>
            <a:spLocks noGrp="1"/>
          </p:cNvSpPr>
          <p:nvPr/>
        </p:nvSpPr>
        <p:spPr>
          <a:xfrm>
            <a:off x="3597275" y="4495800"/>
            <a:ext cx="3689350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对所有点求值时间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5" name="对象 -2147482598"/>
          <p:cNvGraphicFramePr>
            <a:graphicFrameLocks noChangeAspect="1"/>
          </p:cNvGraphicFramePr>
          <p:nvPr/>
        </p:nvGraphicFramePr>
        <p:xfrm>
          <a:off x="7116763" y="4460875"/>
          <a:ext cx="127476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23" imgW="405765" imgH="228600" progId="Equation.KSEE3">
                  <p:embed/>
                </p:oleObj>
              </mc:Choice>
              <mc:Fallback>
                <p:oleObj name="" r:id="rId23" imgW="405765" imgH="228600" progId="Equation.KSEE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116763" y="4460875"/>
                        <a:ext cx="1274762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矩形 96"/>
          <p:cNvSpPr/>
          <p:nvPr/>
        </p:nvSpPr>
        <p:spPr>
          <a:xfrm>
            <a:off x="3711575" y="2559050"/>
            <a:ext cx="4249738" cy="133191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98" name="右弧形箭头 97"/>
          <p:cNvSpPr/>
          <p:nvPr/>
        </p:nvSpPr>
        <p:spPr>
          <a:xfrm>
            <a:off x="8172450" y="3284538"/>
            <a:ext cx="863600" cy="259238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99" name="内容占位符 30"/>
          <p:cNvSpPr>
            <a:spLocks noGrp="1"/>
          </p:cNvSpPr>
          <p:nvPr/>
        </p:nvSpPr>
        <p:spPr>
          <a:xfrm>
            <a:off x="3771900" y="5408613"/>
            <a:ext cx="1906588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需要降为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0" name="对象 -2147482598"/>
          <p:cNvGraphicFramePr>
            <a:graphicFrameLocks noChangeAspect="1"/>
          </p:cNvGraphicFramePr>
          <p:nvPr/>
        </p:nvGraphicFramePr>
        <p:xfrm>
          <a:off x="5656263" y="5408613"/>
          <a:ext cx="22733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25" imgW="723900" imgH="215900" progId="Equation.KSEE3">
                  <p:embed/>
                </p:oleObj>
              </mc:Choice>
              <mc:Fallback>
                <p:oleObj name="" r:id="rId25" imgW="723900" imgH="215900" progId="Equation.KSEE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656263" y="5408613"/>
                        <a:ext cx="2273300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二、快速求值</a:t>
            </a:r>
            <a:endParaRPr lang="zh-CN" altLang="en-US"/>
          </a:p>
        </p:txBody>
      </p:sp>
      <p:graphicFrame>
        <p:nvGraphicFramePr>
          <p:cNvPr id="25602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6738" y="1231900"/>
          <a:ext cx="29178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" imgW="825500" imgH="228600" progId="Equation.KSEE3">
                  <p:embed/>
                </p:oleObj>
              </mc:Choice>
              <mc:Fallback>
                <p:oleObj name="" r:id="rId1" imgW="825500" imgH="228600" progId="Equation.KSEE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6738" y="1231900"/>
                        <a:ext cx="2917825" cy="690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 135"/>
          <p:cNvSpPr/>
          <p:nvPr/>
        </p:nvSpPr>
        <p:spPr>
          <a:xfrm rot="5400000">
            <a:off x="665956" y="2878931"/>
            <a:ext cx="1265238" cy="34607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10" y="2825750"/>
            <a:ext cx="1203960" cy="70674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40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宋体" panose="02010600030101010101" pitchFamily="2" charset="-122"/>
                <a:cs typeface="+mn-ea"/>
              </a:rPr>
              <a:t>求值</a:t>
            </a:r>
            <a:endParaRPr lang="zh-CN" altLang="en-US" sz="4000" b="1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</a:endParaRPr>
          </a:p>
        </p:txBody>
      </p:sp>
      <p:graphicFrame>
        <p:nvGraphicFramePr>
          <p:cNvPr id="25605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1188" y="1808163"/>
          <a:ext cx="2828925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3" imgW="800100" imgH="228600" progId="Equation.KSEE3">
                  <p:embed/>
                </p:oleObj>
              </mc:Choice>
              <mc:Fallback>
                <p:oleObj name="" r:id="rId3" imgW="800100" imgH="228600" progId="Equation.KSEE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188" y="1808163"/>
                        <a:ext cx="2828925" cy="690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701675" y="1201738"/>
            <a:ext cx="2647950" cy="12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aphicFrame>
        <p:nvGraphicFramePr>
          <p:cNvPr id="25607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9263" y="3684588"/>
          <a:ext cx="268605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5" imgW="952500" imgH="241300" progId="Equation.KSEE3">
                  <p:embed/>
                </p:oleObj>
              </mc:Choice>
              <mc:Fallback>
                <p:oleObj name="" r:id="rId5" imgW="952500" imgH="241300" progId="Equation.KSEE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263" y="3684588"/>
                        <a:ext cx="2686050" cy="728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9263" y="4435475"/>
          <a:ext cx="26860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7" imgW="952500" imgH="241300" progId="Equation.KSEE3">
                  <p:embed/>
                </p:oleObj>
              </mc:Choice>
              <mc:Fallback>
                <p:oleObj name="" r:id="rId7" imgW="952500" imgH="241300" progId="Equation.KSEE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9263" y="4435475"/>
                        <a:ext cx="2686050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84338" y="5295900"/>
          <a:ext cx="2143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9" imgW="76200" imgH="177165" progId="Equation.KSEE3">
                  <p:embed/>
                </p:oleObj>
              </mc:Choice>
              <mc:Fallback>
                <p:oleObj name="" r:id="rId9" imgW="76200" imgH="177165" progId="Equation.KSEE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84338" y="5295900"/>
                        <a:ext cx="214312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975" y="5832475"/>
          <a:ext cx="322262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1" imgW="1143000" imgH="241300" progId="Equation.KSEE3">
                  <p:embed/>
                </p:oleObj>
              </mc:Choice>
              <mc:Fallback>
                <p:oleObj name="" r:id="rId11" imgW="1143000" imgH="241300" progId="Equation.KSEE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0975" y="5832475"/>
                        <a:ext cx="3222625" cy="728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1"/>
          <p:cNvSpPr/>
          <p:nvPr/>
        </p:nvSpPr>
        <p:spPr>
          <a:xfrm>
            <a:off x="207963" y="3684588"/>
            <a:ext cx="3167063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6" name="内容占位符 30"/>
          <p:cNvSpPr>
            <a:spLocks noGrp="1"/>
          </p:cNvSpPr>
          <p:nvPr/>
        </p:nvSpPr>
        <p:spPr>
          <a:xfrm>
            <a:off x="1471613" y="2559050"/>
            <a:ext cx="1077912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时间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7" name="对象 -2147482598"/>
          <p:cNvGraphicFramePr>
            <a:graphicFrameLocks noChangeAspect="1"/>
          </p:cNvGraphicFramePr>
          <p:nvPr/>
        </p:nvGraphicFramePr>
        <p:xfrm>
          <a:off x="1314450" y="3094038"/>
          <a:ext cx="22733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3" imgW="723900" imgH="215900" progId="Equation.KSEE3">
                  <p:embed/>
                </p:oleObj>
              </mc:Choice>
              <mc:Fallback>
                <p:oleObj name="" r:id="rId13" imgW="723900" imgH="215900" progId="Equation.KSEE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14450" y="3094038"/>
                        <a:ext cx="2273300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597275" y="1254125"/>
            <a:ext cx="52625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>
                <a:latin typeface="Arial" panose="020B0604020202020204" pitchFamily="34" charset="0"/>
                <a:ea typeface="宋体" panose="02010600030101010101" pitchFamily="2" charset="-122"/>
              </a:rPr>
              <a:t>适当选取</a:t>
            </a:r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2n</a:t>
            </a:r>
            <a:r>
              <a:rPr lang="zh-CN" altLang="en-US" sz="3600">
                <a:latin typeface="Arial" panose="020B0604020202020204" pitchFamily="34" charset="0"/>
                <a:ea typeface="宋体" panose="02010600030101010101" pitchFamily="2" charset="-122"/>
              </a:rPr>
              <a:t>个点与算法，</a:t>
            </a:r>
            <a:endParaRPr lang="zh-CN" altLang="en-US" sz="3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97275" y="1900238"/>
            <a:ext cx="53387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>
                <a:latin typeface="Arial" panose="020B0604020202020204" pitchFamily="34" charset="0"/>
                <a:ea typeface="宋体" panose="02010600030101010101" pitchFamily="2" charset="-122"/>
              </a:rPr>
              <a:t>每个点求值时间可以降为</a:t>
            </a:r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zh-CN" sz="3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对象 -2147482598"/>
          <p:cNvGraphicFramePr>
            <a:graphicFrameLocks noChangeAspect="1"/>
          </p:cNvGraphicFramePr>
          <p:nvPr/>
        </p:nvGraphicFramePr>
        <p:xfrm>
          <a:off x="3756025" y="2578100"/>
          <a:ext cx="19542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5" imgW="622300" imgH="215900" progId="Equation.KSEE3">
                  <p:embed/>
                </p:oleObj>
              </mc:Choice>
              <mc:Fallback>
                <p:oleObj name="" r:id="rId15" imgW="622300" imgH="215900" progId="Equation.KSEE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56025" y="2578100"/>
                        <a:ext cx="1954213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587750" y="3168650"/>
            <a:ext cx="488156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>
                <a:latin typeface="Arial" panose="020B0604020202020204" pitchFamily="34" charset="0"/>
                <a:ea typeface="宋体" panose="02010600030101010101" pitchFamily="2" charset="-122"/>
              </a:rPr>
              <a:t>对所有点求值时间将为</a:t>
            </a:r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zh-CN" sz="3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对象 -2147482598"/>
          <p:cNvGraphicFramePr>
            <a:graphicFrameLocks noChangeAspect="1"/>
          </p:cNvGraphicFramePr>
          <p:nvPr/>
        </p:nvGraphicFramePr>
        <p:xfrm>
          <a:off x="3756025" y="3754438"/>
          <a:ext cx="22733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7" imgW="723900" imgH="215900" progId="Equation.KSEE3">
                  <p:embed/>
                </p:oleObj>
              </mc:Choice>
              <mc:Fallback>
                <p:oleObj name="" r:id="rId17" imgW="723900" imgH="215900" progId="Equation.KSEE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56025" y="3754438"/>
                        <a:ext cx="2273300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" name=" 160"/>
          <p:cNvSpPr/>
          <p:nvPr/>
        </p:nvSpPr>
        <p:spPr>
          <a:xfrm rot="4320000">
            <a:off x="3085306" y="4217194"/>
            <a:ext cx="1081088" cy="86360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03700" y="4830763"/>
            <a:ext cx="2568575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特殊取值：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21150" y="5414963"/>
            <a:ext cx="3927475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2n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次单位复数根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内容占位符 30"/>
          <p:cNvSpPr>
            <a:spLocks noGrp="1"/>
          </p:cNvSpPr>
          <p:nvPr>
            <p:ph idx="1"/>
          </p:nvPr>
        </p:nvSpPr>
        <p:spPr>
          <a:xfrm>
            <a:off x="217488" y="320675"/>
            <a:ext cx="8229600" cy="609600"/>
          </a:xfrm>
        </p:spPr>
        <p:txBody>
          <a:bodyPr anchor="t"/>
          <a:p>
            <a:r>
              <a:rPr lang="zh-CN" altLang="en-US"/>
              <a:t>单位复数根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9125" y="930275"/>
            <a:ext cx="1065213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zh-CN" altLang="en-US" sz="2800" b="1" strike="noStrike" noProof="1">
                <a:solidFill>
                  <a:srgbClr val="FF0000"/>
                </a:solidFill>
              </a:rPr>
              <a:t>定义：</a:t>
            </a:r>
            <a:endParaRPr lang="zh-CN" altLang="en-US" sz="2800" b="1" strike="noStrike" noProof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9125" y="1617663"/>
            <a:ext cx="4772025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3600">
                <a:latin typeface="Arial" panose="020B0604020202020204" pitchFamily="34" charset="0"/>
                <a:ea typeface="宋体" panose="02010600030101010101" pitchFamily="2" charset="-122"/>
              </a:rPr>
              <a:t>次单位复数根是满足</a:t>
            </a:r>
            <a:endParaRPr lang="zh-CN" altLang="en-US" sz="3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对象 -2147482598"/>
          <p:cNvGraphicFramePr>
            <a:graphicFrameLocks noChangeAspect="1"/>
          </p:cNvGraphicFramePr>
          <p:nvPr/>
        </p:nvGraphicFramePr>
        <p:xfrm>
          <a:off x="5126038" y="1662113"/>
          <a:ext cx="13160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" imgW="419100" imgH="203200" progId="Equation.KSEE3">
                  <p:embed/>
                </p:oleObj>
              </mc:Choice>
              <mc:Fallback>
                <p:oleObj name="" r:id="rId1" imgW="419100" imgH="203200" progId="Equation.KSEE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26038" y="1662113"/>
                        <a:ext cx="1316037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442075" y="1617663"/>
            <a:ext cx="1776413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>
                <a:latin typeface="Arial" panose="020B0604020202020204" pitchFamily="34" charset="0"/>
                <a:ea typeface="宋体" panose="02010600030101010101" pitchFamily="2" charset="-122"/>
              </a:rPr>
              <a:t>的复数</a:t>
            </a:r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lang="en-US" altLang="zh-CN" sz="3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9125" y="2389188"/>
            <a:ext cx="5376863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3600">
                <a:latin typeface="Arial" panose="020B0604020202020204" pitchFamily="34" charset="0"/>
                <a:ea typeface="宋体" panose="02010600030101010101" pitchFamily="2" charset="-122"/>
              </a:rPr>
              <a:t>次单位复数根恰好有</a:t>
            </a:r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3600"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endParaRPr lang="zh-CN" altLang="en-US" sz="3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75238" y="1625600"/>
            <a:ext cx="1366838" cy="6286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6996113" y="1589088"/>
            <a:ext cx="919163" cy="6286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4" name="矩形 13"/>
          <p:cNvSpPr/>
          <p:nvPr/>
        </p:nvSpPr>
        <p:spPr>
          <a:xfrm>
            <a:off x="619125" y="3035300"/>
            <a:ext cx="1336675" cy="57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zh-CN" altLang="en-US" sz="2800" b="1" strike="noStrike" noProof="1">
                <a:solidFill>
                  <a:srgbClr val="FF0000"/>
                </a:solidFill>
              </a:rPr>
              <a:t>求解</a:t>
            </a:r>
            <a:endParaRPr lang="zh-CN" altLang="en-US" sz="2800" b="1" strike="noStrike" noProof="1">
              <a:solidFill>
                <a:srgbClr val="FF0000"/>
              </a:solidFill>
            </a:endParaRPr>
          </a:p>
        </p:txBody>
      </p:sp>
      <p:graphicFrame>
        <p:nvGraphicFramePr>
          <p:cNvPr id="15" name="对象 -2147482598"/>
          <p:cNvGraphicFramePr>
            <a:graphicFrameLocks noChangeAspect="1"/>
          </p:cNvGraphicFramePr>
          <p:nvPr/>
        </p:nvGraphicFramePr>
        <p:xfrm>
          <a:off x="1477963" y="3130550"/>
          <a:ext cx="47783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" imgW="152400" imgH="139700" progId="Equation.KSEE3">
                  <p:embed/>
                </p:oleObj>
              </mc:Choice>
              <mc:Fallback>
                <p:oleObj name="" r:id="rId3" imgW="152400" imgH="139700" progId="Equation.KSEE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963" y="3130550"/>
                        <a:ext cx="477837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328863" y="3035300"/>
            <a:ext cx="3062287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>
                <a:latin typeface="Arial" panose="020B0604020202020204" pitchFamily="34" charset="0"/>
                <a:ea typeface="宋体" panose="02010600030101010101" pitchFamily="2" charset="-122"/>
              </a:rPr>
              <a:t>由欧拉公式知</a:t>
            </a:r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endParaRPr lang="en-US" altLang="zh-CN" sz="3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8" name="对象 -2147482598"/>
          <p:cNvGraphicFramePr>
            <a:graphicFrameLocks noChangeAspect="1"/>
          </p:cNvGraphicFramePr>
          <p:nvPr/>
        </p:nvGraphicFramePr>
        <p:xfrm>
          <a:off x="195263" y="3679825"/>
          <a:ext cx="86106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5" imgW="1943100" imgH="228600" progId="Equation.KSEE3">
                  <p:embed/>
                </p:oleObj>
              </mc:Choice>
              <mc:Fallback>
                <p:oleObj name="" r:id="rId5" imgW="1943100" imgH="228600" progId="Equation.KSEE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263" y="3679825"/>
                        <a:ext cx="8610600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-2147482598"/>
          <p:cNvGraphicFramePr>
            <a:graphicFrameLocks noChangeAspect="1"/>
          </p:cNvGraphicFramePr>
          <p:nvPr/>
        </p:nvGraphicFramePr>
        <p:xfrm>
          <a:off x="617538" y="5045075"/>
          <a:ext cx="27019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7" imgW="609600" imgH="203200" progId="Equation.KSEE3">
                  <p:embed/>
                </p:oleObj>
              </mc:Choice>
              <mc:Fallback>
                <p:oleObj name="" r:id="rId7" imgW="609600" imgH="203200" progId="Equation.KSEE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7538" y="5045075"/>
                        <a:ext cx="2701925" cy="785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右箭头 21"/>
          <p:cNvSpPr/>
          <p:nvPr/>
        </p:nvSpPr>
        <p:spPr>
          <a:xfrm>
            <a:off x="3319463" y="5297488"/>
            <a:ext cx="936625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aphicFrame>
        <p:nvGraphicFramePr>
          <p:cNvPr id="23" name="对象 -2147482598"/>
          <p:cNvGraphicFramePr>
            <a:graphicFrameLocks noChangeAspect="1"/>
          </p:cNvGraphicFramePr>
          <p:nvPr/>
        </p:nvGraphicFramePr>
        <p:xfrm>
          <a:off x="4518025" y="4565650"/>
          <a:ext cx="253365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9" imgW="571500" imgH="304800" progId="Equation.KSEE3">
                  <p:embed/>
                </p:oleObj>
              </mc:Choice>
              <mc:Fallback>
                <p:oleObj name="" r:id="rId9" imgW="571500" imgH="304800" progId="Equation.KSEE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18025" y="4565650"/>
                        <a:ext cx="2533650" cy="1177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518025" y="4565650"/>
            <a:ext cx="2533650" cy="12954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内容占位符 30"/>
          <p:cNvSpPr>
            <a:spLocks noGrp="1"/>
          </p:cNvSpPr>
          <p:nvPr>
            <p:ph idx="1"/>
          </p:nvPr>
        </p:nvSpPr>
        <p:spPr>
          <a:xfrm>
            <a:off x="217488" y="320675"/>
            <a:ext cx="8229600" cy="609600"/>
          </a:xfrm>
        </p:spPr>
        <p:txBody>
          <a:bodyPr anchor="t"/>
          <a:p>
            <a:r>
              <a:rPr lang="zh-CN" altLang="en-US"/>
              <a:t>单位复数根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9125" y="930275"/>
            <a:ext cx="2527300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zh-CN" altLang="en-US" sz="2800" b="1" strike="noStrike" noProof="1">
                <a:solidFill>
                  <a:srgbClr val="FF0000"/>
                </a:solidFill>
              </a:rPr>
              <a:t>主</a:t>
            </a:r>
            <a:r>
              <a:rPr lang="en-US" altLang="zh-CN" sz="2800" b="1" strike="noStrike" noProof="1">
                <a:solidFill>
                  <a:srgbClr val="FF0000"/>
                </a:solidFill>
              </a:rPr>
              <a:t>n</a:t>
            </a:r>
            <a:r>
              <a:rPr lang="zh-CN" altLang="en-US" sz="2800" b="1" strike="noStrike" noProof="1">
                <a:solidFill>
                  <a:srgbClr val="FF0000"/>
                </a:solidFill>
              </a:rPr>
              <a:t>次单位根：</a:t>
            </a:r>
            <a:endParaRPr lang="zh-CN" altLang="en-US" sz="2800" b="1" strike="noStrike" noProof="1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9125" y="3035300"/>
            <a:ext cx="4002088" cy="57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800" b="1" strike="noStrike" noProof="1">
                <a:solidFill>
                  <a:srgbClr val="FF0000"/>
                </a:solidFill>
              </a:rPr>
              <a:t>n</a:t>
            </a:r>
            <a:r>
              <a:rPr lang="zh-CN" altLang="en-US" sz="2800" b="1" strike="noStrike" noProof="1">
                <a:solidFill>
                  <a:srgbClr val="FF0000"/>
                </a:solidFill>
              </a:rPr>
              <a:t>次单位复数根几何意义</a:t>
            </a:r>
            <a:endParaRPr lang="zh-CN" altLang="en-US" sz="2800" b="1" strike="noStrike" noProof="1">
              <a:solidFill>
                <a:srgbClr val="FF0000"/>
              </a:solidFill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3425825" y="1765300"/>
            <a:ext cx="1266825" cy="919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3600" strike="noStrike" noProof="1">
                <a:solidFill>
                  <a:srgbClr val="FF0000"/>
                </a:solidFill>
              </a:rPr>
              <a:t>k=1</a:t>
            </a:r>
            <a:endParaRPr lang="en-US" altLang="zh-CN" sz="3600" strike="noStrike" noProof="1">
              <a:solidFill>
                <a:srgbClr val="FF0000"/>
              </a:solidFill>
            </a:endParaRPr>
          </a:p>
        </p:txBody>
      </p:sp>
      <p:graphicFrame>
        <p:nvGraphicFramePr>
          <p:cNvPr id="23" name="对象 -2147482598"/>
          <p:cNvGraphicFramePr>
            <a:graphicFrameLocks noChangeAspect="1"/>
          </p:cNvGraphicFramePr>
          <p:nvPr/>
        </p:nvGraphicFramePr>
        <p:xfrm>
          <a:off x="612775" y="1506538"/>
          <a:ext cx="253365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" imgW="571500" imgH="304800" progId="Equation.KSEE3">
                  <p:embed/>
                </p:oleObj>
              </mc:Choice>
              <mc:Fallback>
                <p:oleObj name="" r:id="rId1" imgW="571500" imgH="304800" progId="Equation.KSEE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2775" y="1506538"/>
                        <a:ext cx="2533650" cy="1177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822825" y="1462088"/>
            <a:ext cx="2533650" cy="129698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aphicFrame>
        <p:nvGraphicFramePr>
          <p:cNvPr id="5" name="对象 -2147482598"/>
          <p:cNvGraphicFramePr>
            <a:graphicFrameLocks noChangeAspect="1"/>
          </p:cNvGraphicFramePr>
          <p:nvPr/>
        </p:nvGraphicFramePr>
        <p:xfrm>
          <a:off x="4822825" y="1447800"/>
          <a:ext cx="2590800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3" imgW="584200" imgH="342900" progId="Equation.KSEE3">
                  <p:embed/>
                </p:oleObj>
              </mc:Choice>
              <mc:Fallback>
                <p:oleObj name="" r:id="rId3" imgW="584200" imgH="342900" progId="Equation.KSEE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22825" y="1447800"/>
                        <a:ext cx="2590800" cy="1325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-2147482598"/>
          <p:cNvGraphicFramePr>
            <a:graphicFrameLocks noChangeAspect="1"/>
          </p:cNvGraphicFramePr>
          <p:nvPr/>
        </p:nvGraphicFramePr>
        <p:xfrm>
          <a:off x="4822825" y="2773363"/>
          <a:ext cx="4002088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5" imgW="1688465" imgH="393700" progId="Equation.KSEE3">
                  <p:embed/>
                </p:oleObj>
              </mc:Choice>
              <mc:Fallback>
                <p:oleObj name="" r:id="rId5" imgW="1688465" imgH="393700" progId="Equation.KSEE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22825" y="2773363"/>
                        <a:ext cx="4002088" cy="1077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5051425" y="5449888"/>
            <a:ext cx="3840163" cy="10763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左图为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次单位根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在复平面上的分布。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左箭头 39"/>
          <p:cNvSpPr/>
          <p:nvPr/>
        </p:nvSpPr>
        <p:spPr>
          <a:xfrm>
            <a:off x="3898900" y="5715000"/>
            <a:ext cx="1152525" cy="6477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2" name="文本框 41"/>
          <p:cNvSpPr txBox="1"/>
          <p:nvPr/>
        </p:nvSpPr>
        <p:spPr>
          <a:xfrm>
            <a:off x="4822825" y="4021138"/>
            <a:ext cx="3840163" cy="10763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次单位根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在复平面上均匀分布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22825" y="3851275"/>
            <a:ext cx="3840163" cy="12954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31" name=" 231"/>
          <p:cNvSpPr/>
          <p:nvPr/>
        </p:nvSpPr>
        <p:spPr>
          <a:xfrm>
            <a:off x="4051300" y="73025"/>
            <a:ext cx="3760788" cy="1587500"/>
          </a:xfrm>
          <a:custGeom>
            <a:avLst/>
            <a:gdLst>
              <a:gd name="connsiteX0" fmla="*/ 0 w 648072"/>
              <a:gd name="connsiteY0" fmla="*/ 0 h 571214"/>
              <a:gd name="connsiteX1" fmla="*/ 648072 w 648072"/>
              <a:gd name="connsiteY1" fmla="*/ 0 h 571214"/>
              <a:gd name="connsiteX2" fmla="*/ 648072 w 648072"/>
              <a:gd name="connsiteY2" fmla="*/ 432048 h 571214"/>
              <a:gd name="connsiteX3" fmla="*/ 404753 w 648072"/>
              <a:gd name="connsiteY3" fmla="*/ 432048 h 571214"/>
              <a:gd name="connsiteX4" fmla="*/ 324037 w 648072"/>
              <a:gd name="connsiteY4" fmla="*/ 571214 h 571214"/>
              <a:gd name="connsiteX5" fmla="*/ 243321 w 648072"/>
              <a:gd name="connsiteY5" fmla="*/ 432048 h 571214"/>
              <a:gd name="connsiteX6" fmla="*/ 0 w 648072"/>
              <a:gd name="connsiteY6" fmla="*/ 432048 h 57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72" h="571214">
                <a:moveTo>
                  <a:pt x="0" y="0"/>
                </a:moveTo>
                <a:lnTo>
                  <a:pt x="648072" y="0"/>
                </a:lnTo>
                <a:lnTo>
                  <a:pt x="648072" y="432048"/>
                </a:lnTo>
                <a:lnTo>
                  <a:pt x="404753" y="432048"/>
                </a:lnTo>
                <a:lnTo>
                  <a:pt x="324037" y="571214"/>
                </a:lnTo>
                <a:lnTo>
                  <a:pt x="243321" y="432048"/>
                </a:lnTo>
                <a:lnTo>
                  <a:pt x="0" y="4320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32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strike="noStrike" noProof="1" dirty="0">
                <a:solidFill>
                  <a:srgbClr val="FFFFFF"/>
                </a:solidFill>
              </a:rPr>
              <a:t>其他</a:t>
            </a:r>
            <a:r>
              <a:rPr lang="en-US" altLang="zh-CN" sz="3600" strike="noStrike" noProof="1" dirty="0">
                <a:solidFill>
                  <a:srgbClr val="FFFFFF"/>
                </a:solidFill>
              </a:rPr>
              <a:t>n</a:t>
            </a:r>
            <a:r>
              <a:rPr lang="zh-CN" altLang="en-US" sz="3600" strike="noStrike" noProof="1" dirty="0">
                <a:solidFill>
                  <a:srgbClr val="FFFFFF"/>
                </a:solidFill>
              </a:rPr>
              <a:t>次单位根都是     的幂次</a:t>
            </a:r>
            <a:endParaRPr lang="zh-CN" altLang="en-US" sz="3600" strike="noStrike" noProof="1" dirty="0">
              <a:solidFill>
                <a:srgbClr val="FFFFFF"/>
              </a:solidFill>
            </a:endParaRPr>
          </a:p>
        </p:txBody>
      </p:sp>
      <p:graphicFrame>
        <p:nvGraphicFramePr>
          <p:cNvPr id="47" name="对象 -2147482598"/>
          <p:cNvGraphicFramePr>
            <a:graphicFrameLocks noChangeAspect="1"/>
          </p:cNvGraphicFramePr>
          <p:nvPr/>
        </p:nvGraphicFramePr>
        <p:xfrm>
          <a:off x="5140325" y="563563"/>
          <a:ext cx="69691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7" imgW="190500" imgH="228600" progId="Equation.KSEE3">
                  <p:embed/>
                </p:oleObj>
              </mc:Choice>
              <mc:Fallback>
                <p:oleObj name="" r:id="rId7" imgW="190500" imgH="228600" progId="Equation.KSEE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40325" y="563563"/>
                        <a:ext cx="696913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椭圆 48"/>
          <p:cNvSpPr/>
          <p:nvPr/>
        </p:nvSpPr>
        <p:spPr>
          <a:xfrm>
            <a:off x="825500" y="3851275"/>
            <a:ext cx="2838450" cy="27749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0" name="上箭头 49"/>
          <p:cNvSpPr/>
          <p:nvPr/>
        </p:nvSpPr>
        <p:spPr>
          <a:xfrm rot="5400000">
            <a:off x="2268538" y="3402013"/>
            <a:ext cx="76200" cy="3625850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1" name="上箭头 50"/>
          <p:cNvSpPr/>
          <p:nvPr/>
        </p:nvSpPr>
        <p:spPr>
          <a:xfrm>
            <a:off x="2185988" y="3582988"/>
            <a:ext cx="76200" cy="3146425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2" name="上箭头 51"/>
          <p:cNvSpPr/>
          <p:nvPr/>
        </p:nvSpPr>
        <p:spPr>
          <a:xfrm rot="2640000">
            <a:off x="2185988" y="3797300"/>
            <a:ext cx="76200" cy="287972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3" name="上箭头 52"/>
          <p:cNvSpPr/>
          <p:nvPr/>
        </p:nvSpPr>
        <p:spPr>
          <a:xfrm rot="18840000">
            <a:off x="2186781" y="3798094"/>
            <a:ext cx="74613" cy="287972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4" name="上箭头 53"/>
          <p:cNvSpPr/>
          <p:nvPr/>
        </p:nvSpPr>
        <p:spPr>
          <a:xfrm rot="5400000">
            <a:off x="2185988" y="3775075"/>
            <a:ext cx="76200" cy="287972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5" name="上箭头 54"/>
          <p:cNvSpPr/>
          <p:nvPr/>
        </p:nvSpPr>
        <p:spPr>
          <a:xfrm>
            <a:off x="2185988" y="3787775"/>
            <a:ext cx="76200" cy="287972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7670" name="文本框 55"/>
          <p:cNvSpPr txBox="1"/>
          <p:nvPr/>
        </p:nvSpPr>
        <p:spPr>
          <a:xfrm>
            <a:off x="3652838" y="4805363"/>
            <a:ext cx="804862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0(8)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71" name="文本框 56"/>
          <p:cNvSpPr txBox="1"/>
          <p:nvPr/>
        </p:nvSpPr>
        <p:spPr>
          <a:xfrm>
            <a:off x="3111500" y="3851275"/>
            <a:ext cx="466725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72" name="文本框 57"/>
          <p:cNvSpPr txBox="1"/>
          <p:nvPr/>
        </p:nvSpPr>
        <p:spPr>
          <a:xfrm>
            <a:off x="922338" y="3851275"/>
            <a:ext cx="466725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73" name="文本框 58"/>
          <p:cNvSpPr txBox="1"/>
          <p:nvPr/>
        </p:nvSpPr>
        <p:spPr>
          <a:xfrm>
            <a:off x="493713" y="4799013"/>
            <a:ext cx="465137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74" name="文本框 59"/>
          <p:cNvSpPr txBox="1"/>
          <p:nvPr/>
        </p:nvSpPr>
        <p:spPr>
          <a:xfrm>
            <a:off x="922338" y="6145213"/>
            <a:ext cx="466725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75" name="文本框 60"/>
          <p:cNvSpPr txBox="1"/>
          <p:nvPr/>
        </p:nvSpPr>
        <p:spPr>
          <a:xfrm>
            <a:off x="3251200" y="6029325"/>
            <a:ext cx="4667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76" name="文本框 61"/>
          <p:cNvSpPr txBox="1"/>
          <p:nvPr/>
        </p:nvSpPr>
        <p:spPr>
          <a:xfrm>
            <a:off x="2185988" y="3582988"/>
            <a:ext cx="466725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77" name="文本框 62"/>
          <p:cNvSpPr txBox="1"/>
          <p:nvPr/>
        </p:nvSpPr>
        <p:spPr>
          <a:xfrm>
            <a:off x="2185988" y="6299200"/>
            <a:ext cx="4667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内容占位符 30"/>
          <p:cNvSpPr>
            <a:spLocks noGrp="1"/>
          </p:cNvSpPr>
          <p:nvPr>
            <p:ph idx="1"/>
          </p:nvPr>
        </p:nvSpPr>
        <p:spPr>
          <a:xfrm>
            <a:off x="217488" y="320675"/>
            <a:ext cx="8229600" cy="609600"/>
          </a:xfrm>
        </p:spPr>
        <p:txBody>
          <a:bodyPr anchor="t"/>
          <a:p>
            <a:r>
              <a:rPr lang="zh-CN" altLang="en-US"/>
              <a:t>单位复数根的性质</a:t>
            </a:r>
            <a:endParaRPr lang="zh-CN" altLang="en-US"/>
          </a:p>
        </p:txBody>
      </p:sp>
      <p:sp>
        <p:nvSpPr>
          <p:cNvPr id="10" name="内容占位符 30"/>
          <p:cNvSpPr>
            <a:spLocks noGrp="1"/>
          </p:cNvSpPr>
          <p:nvPr/>
        </p:nvSpPr>
        <p:spPr>
          <a:xfrm>
            <a:off x="409575" y="1873250"/>
            <a:ext cx="3687763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次单位复数根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对象 -2147482598"/>
          <p:cNvGraphicFramePr>
            <a:graphicFrameLocks noChangeAspect="1"/>
          </p:cNvGraphicFramePr>
          <p:nvPr/>
        </p:nvGraphicFramePr>
        <p:xfrm>
          <a:off x="3786188" y="1638300"/>
          <a:ext cx="51244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" imgW="1155700" imgH="241300" progId="Equation.KSEE3">
                  <p:embed/>
                </p:oleObj>
              </mc:Choice>
              <mc:Fallback>
                <p:oleObj name="" r:id="rId1" imgW="1155700" imgH="241300" progId="Equation.KSEE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86188" y="1638300"/>
                        <a:ext cx="5124450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619125" y="930275"/>
            <a:ext cx="3270250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zh-CN" altLang="en-US" sz="2800" b="1" strike="noStrike" noProof="1">
                <a:solidFill>
                  <a:srgbClr val="FF0000"/>
                </a:solidFill>
              </a:rPr>
              <a:t>乘法意义下构成群：</a:t>
            </a:r>
            <a:endParaRPr lang="zh-CN" altLang="en-US" sz="2800" b="1" strike="noStrike" noProof="1">
              <a:solidFill>
                <a:srgbClr val="FF0000"/>
              </a:solidFill>
            </a:endParaRPr>
          </a:p>
        </p:txBody>
      </p:sp>
      <p:sp>
        <p:nvSpPr>
          <p:cNvPr id="13" name="内容占位符 30"/>
          <p:cNvSpPr>
            <a:spLocks noGrp="1"/>
          </p:cNvSpPr>
          <p:nvPr/>
        </p:nvSpPr>
        <p:spPr>
          <a:xfrm>
            <a:off x="411163" y="2711450"/>
            <a:ext cx="3962400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在乘法意义下构成群。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内容占位符 30"/>
          <p:cNvSpPr>
            <a:spLocks noGrp="1"/>
          </p:cNvSpPr>
          <p:nvPr/>
        </p:nvSpPr>
        <p:spPr>
          <a:xfrm>
            <a:off x="409575" y="3455988"/>
            <a:ext cx="1905000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该群与群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对象 -2147482598"/>
          <p:cNvGraphicFramePr>
            <a:graphicFrameLocks noChangeAspect="1"/>
          </p:cNvGraphicFramePr>
          <p:nvPr/>
        </p:nvGraphicFramePr>
        <p:xfrm>
          <a:off x="2109788" y="3457575"/>
          <a:ext cx="15954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3" imgW="508000" imgH="228600" progId="Equation.KSEE3">
                  <p:embed/>
                </p:oleObj>
              </mc:Choice>
              <mc:Fallback>
                <p:oleObj name="" r:id="rId3" imgW="508000" imgH="228600" progId="Equation.KSEE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9788" y="3457575"/>
                        <a:ext cx="1595437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内容占位符 30"/>
          <p:cNvSpPr>
            <a:spLocks noGrp="1"/>
          </p:cNvSpPr>
          <p:nvPr/>
        </p:nvSpPr>
        <p:spPr>
          <a:xfrm>
            <a:off x="3536950" y="3473450"/>
            <a:ext cx="3751263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整数模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n)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同构，即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8" name="对象 -2147482598"/>
          <p:cNvGraphicFramePr>
            <a:graphicFrameLocks noChangeAspect="1"/>
          </p:cNvGraphicFramePr>
          <p:nvPr/>
        </p:nvGraphicFramePr>
        <p:xfrm>
          <a:off x="1065213" y="5194300"/>
          <a:ext cx="65341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5" imgW="1473200" imgH="241300" progId="Equation.KSEE3">
                  <p:embed/>
                </p:oleObj>
              </mc:Choice>
              <mc:Fallback>
                <p:oleObj name="" r:id="rId5" imgW="1473200" imgH="241300" progId="Equation.KSEE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5213" y="5194300"/>
                        <a:ext cx="6534150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-2147482598"/>
          <p:cNvGraphicFramePr>
            <a:graphicFrameLocks noChangeAspect="1"/>
          </p:cNvGraphicFramePr>
          <p:nvPr/>
        </p:nvGraphicFramePr>
        <p:xfrm>
          <a:off x="2670175" y="4081463"/>
          <a:ext cx="33242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7" imgW="749300" imgH="241300" progId="Equation.KSEE3">
                  <p:embed/>
                </p:oleObj>
              </mc:Choice>
              <mc:Fallback>
                <p:oleObj name="" r:id="rId7" imgW="749300" imgH="241300" progId="Equation.KSEE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70175" y="4081463"/>
                        <a:ext cx="3324225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右箭头 21"/>
          <p:cNvSpPr/>
          <p:nvPr/>
        </p:nvSpPr>
        <p:spPr>
          <a:xfrm>
            <a:off x="6718300" y="4224338"/>
            <a:ext cx="1079500" cy="649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1" name=" 231"/>
          <p:cNvSpPr/>
          <p:nvPr/>
        </p:nvSpPr>
        <p:spPr>
          <a:xfrm>
            <a:off x="4770438" y="1114425"/>
            <a:ext cx="3074988" cy="1320800"/>
          </a:xfrm>
          <a:custGeom>
            <a:avLst/>
            <a:gdLst>
              <a:gd name="connsiteX0" fmla="*/ 0 w 648072"/>
              <a:gd name="connsiteY0" fmla="*/ 0 h 571214"/>
              <a:gd name="connsiteX1" fmla="*/ 648072 w 648072"/>
              <a:gd name="connsiteY1" fmla="*/ 0 h 571214"/>
              <a:gd name="connsiteX2" fmla="*/ 648072 w 648072"/>
              <a:gd name="connsiteY2" fmla="*/ 432048 h 571214"/>
              <a:gd name="connsiteX3" fmla="*/ 404753 w 648072"/>
              <a:gd name="connsiteY3" fmla="*/ 432048 h 571214"/>
              <a:gd name="connsiteX4" fmla="*/ 324037 w 648072"/>
              <a:gd name="connsiteY4" fmla="*/ 571214 h 571214"/>
              <a:gd name="connsiteX5" fmla="*/ 243321 w 648072"/>
              <a:gd name="connsiteY5" fmla="*/ 432048 h 571214"/>
              <a:gd name="connsiteX6" fmla="*/ 0 w 648072"/>
              <a:gd name="connsiteY6" fmla="*/ 432048 h 57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72" h="571214">
                <a:moveTo>
                  <a:pt x="0" y="0"/>
                </a:moveTo>
                <a:lnTo>
                  <a:pt x="648072" y="0"/>
                </a:lnTo>
                <a:lnTo>
                  <a:pt x="648072" y="432048"/>
                </a:lnTo>
                <a:lnTo>
                  <a:pt x="404753" y="432048"/>
                </a:lnTo>
                <a:lnTo>
                  <a:pt x="324037" y="571214"/>
                </a:lnTo>
                <a:lnTo>
                  <a:pt x="243321" y="432048"/>
                </a:lnTo>
                <a:lnTo>
                  <a:pt x="0" y="4320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32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 dirty="0">
              <a:solidFill>
                <a:srgbClr val="FFFFFF"/>
              </a:solidFill>
            </a:endParaRPr>
          </a:p>
        </p:txBody>
      </p:sp>
      <p:sp>
        <p:nvSpPr>
          <p:cNvPr id="29698" name="内容占位符 30"/>
          <p:cNvSpPr>
            <a:spLocks noGrp="1"/>
          </p:cNvSpPr>
          <p:nvPr>
            <p:ph idx="1"/>
          </p:nvPr>
        </p:nvSpPr>
        <p:spPr>
          <a:xfrm>
            <a:off x="217488" y="320675"/>
            <a:ext cx="8229600" cy="609600"/>
          </a:xfrm>
        </p:spPr>
        <p:txBody>
          <a:bodyPr anchor="t"/>
          <a:p>
            <a:r>
              <a:rPr lang="zh-CN" altLang="en-US"/>
              <a:t>单位复数根的性质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9125" y="1316038"/>
            <a:ext cx="1827213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zh-CN" altLang="en-US" sz="2800" b="1" strike="noStrike" noProof="1">
                <a:solidFill>
                  <a:srgbClr val="FF0000"/>
                </a:solidFill>
              </a:rPr>
              <a:t>消去引理：</a:t>
            </a:r>
            <a:endParaRPr lang="zh-CN" altLang="en-US" sz="2800" b="1" strike="noStrike" noProof="1">
              <a:solidFill>
                <a:srgbClr val="FF0000"/>
              </a:solidFill>
            </a:endParaRPr>
          </a:p>
        </p:txBody>
      </p:sp>
      <p:graphicFrame>
        <p:nvGraphicFramePr>
          <p:cNvPr id="29700" name="对象 -2147482542"/>
          <p:cNvGraphicFramePr>
            <a:graphicFrameLocks noChangeAspect="1"/>
          </p:cNvGraphicFramePr>
          <p:nvPr/>
        </p:nvGraphicFramePr>
        <p:xfrm>
          <a:off x="1500188" y="2278063"/>
          <a:ext cx="5665787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" imgW="1435100" imgH="342900" progId="Equation.KSEE3">
                  <p:embed/>
                </p:oleObj>
              </mc:Choice>
              <mc:Fallback>
                <p:oleObj name="" r:id="rId1" imgW="1435100" imgH="342900" progId="Equation.KSEE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00188" y="2278063"/>
                        <a:ext cx="5665787" cy="1354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542"/>
          <p:cNvGraphicFramePr>
            <a:graphicFrameLocks noChangeAspect="1"/>
          </p:cNvGraphicFramePr>
          <p:nvPr/>
        </p:nvGraphicFramePr>
        <p:xfrm>
          <a:off x="4940300" y="1377950"/>
          <a:ext cx="27352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3" imgW="1079500" imgH="203200" progId="Equation.KSEE3">
                  <p:embed/>
                </p:oleObj>
              </mc:Choice>
              <mc:Fallback>
                <p:oleObj name="" r:id="rId3" imgW="1079500" imgH="203200" progId="Equation.KSEE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0300" y="1377950"/>
                        <a:ext cx="2735263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19125" y="3992563"/>
            <a:ext cx="2516188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zh-CN" altLang="en-US" sz="2800" b="1" strike="noStrike" noProof="1">
                <a:solidFill>
                  <a:srgbClr val="FF0000"/>
                </a:solidFill>
              </a:rPr>
              <a:t>对于偶数</a:t>
            </a:r>
            <a:r>
              <a:rPr lang="en-US" altLang="zh-CN" sz="2800" b="1" strike="noStrike" noProof="1">
                <a:solidFill>
                  <a:srgbClr val="FF0000"/>
                </a:solidFill>
              </a:rPr>
              <a:t>n&gt;0</a:t>
            </a:r>
            <a:r>
              <a:rPr lang="zh-CN" altLang="en-US" sz="2800" b="1" strike="noStrike" noProof="1">
                <a:solidFill>
                  <a:srgbClr val="FF0000"/>
                </a:solidFill>
              </a:rPr>
              <a:t>：</a:t>
            </a:r>
            <a:endParaRPr lang="zh-CN" altLang="en-US" sz="2800" b="1" strike="noStrike" noProof="1">
              <a:solidFill>
                <a:srgbClr val="FF0000"/>
              </a:solidFill>
            </a:endParaRPr>
          </a:p>
        </p:txBody>
      </p:sp>
      <p:graphicFrame>
        <p:nvGraphicFramePr>
          <p:cNvPr id="29703" name="对象 -2147482540"/>
          <p:cNvGraphicFramePr>
            <a:graphicFrameLocks noChangeAspect="1"/>
          </p:cNvGraphicFramePr>
          <p:nvPr/>
        </p:nvGraphicFramePr>
        <p:xfrm>
          <a:off x="2339975" y="4568825"/>
          <a:ext cx="3984625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5" imgW="850900" imgH="342900" progId="Equation.KSEE3">
                  <p:embed/>
                </p:oleObj>
              </mc:Choice>
              <mc:Fallback>
                <p:oleObj name="" r:id="rId5" imgW="850900" imgH="342900" progId="Equation.KSEE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9975" y="4568825"/>
                        <a:ext cx="3984625" cy="1246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内容占位符 30"/>
          <p:cNvSpPr>
            <a:spLocks noGrp="1"/>
          </p:cNvSpPr>
          <p:nvPr>
            <p:ph idx="1"/>
          </p:nvPr>
        </p:nvSpPr>
        <p:spPr>
          <a:xfrm>
            <a:off x="217488" y="320675"/>
            <a:ext cx="8229600" cy="609600"/>
          </a:xfrm>
        </p:spPr>
        <p:txBody>
          <a:bodyPr anchor="t"/>
          <a:p>
            <a:r>
              <a:rPr lang="zh-CN" altLang="en-US"/>
              <a:t>单位复数根的性质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9125" y="1003300"/>
            <a:ext cx="1827213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zh-CN" altLang="en-US" sz="2800" b="1" strike="noStrike" noProof="1">
                <a:solidFill>
                  <a:srgbClr val="FF0000"/>
                </a:solidFill>
              </a:rPr>
              <a:t>折半引理：</a:t>
            </a:r>
            <a:endParaRPr lang="zh-CN" altLang="en-US" sz="2800" b="1" strike="noStrike" noProof="1">
              <a:solidFill>
                <a:srgbClr val="FF0000"/>
              </a:solidFill>
            </a:endParaRPr>
          </a:p>
        </p:txBody>
      </p:sp>
      <p:graphicFrame>
        <p:nvGraphicFramePr>
          <p:cNvPr id="30723" name="对象 -2147482538"/>
          <p:cNvGraphicFramePr>
            <a:graphicFrameLocks noChangeAspect="1"/>
          </p:cNvGraphicFramePr>
          <p:nvPr/>
        </p:nvGraphicFramePr>
        <p:xfrm>
          <a:off x="1146175" y="1825625"/>
          <a:ext cx="503237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" imgW="1447800" imgH="241300" progId="Equation.KSEE3">
                  <p:embed/>
                </p:oleObj>
              </mc:Choice>
              <mc:Fallback>
                <p:oleObj name="" r:id="rId1" imgW="1447800" imgH="241300" progId="Equation.KSEE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6175" y="1825625"/>
                        <a:ext cx="5032375" cy="839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对象 -2147482537"/>
          <p:cNvGraphicFramePr>
            <a:graphicFrameLocks noChangeAspect="1"/>
          </p:cNvGraphicFramePr>
          <p:nvPr/>
        </p:nvGraphicFramePr>
        <p:xfrm>
          <a:off x="1146175" y="2665413"/>
          <a:ext cx="4614863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3" imgW="1397000" imgH="393700" progId="Equation.KSEE3">
                  <p:embed/>
                </p:oleObj>
              </mc:Choice>
              <mc:Fallback>
                <p:oleObj name="" r:id="rId3" imgW="1397000" imgH="393700" progId="Equation.KSEE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6175" y="2665413"/>
                        <a:ext cx="4614863" cy="1290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等于号 4"/>
          <p:cNvSpPr/>
          <p:nvPr/>
        </p:nvSpPr>
        <p:spPr>
          <a:xfrm>
            <a:off x="93663" y="2841625"/>
            <a:ext cx="1223963" cy="792163"/>
          </a:xfrm>
          <a:prstGeom prst="mathEqua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231" name=" 231"/>
          <p:cNvSpPr/>
          <p:nvPr/>
        </p:nvSpPr>
        <p:spPr>
          <a:xfrm>
            <a:off x="5318125" y="673100"/>
            <a:ext cx="2303463" cy="1152525"/>
          </a:xfrm>
          <a:custGeom>
            <a:avLst/>
            <a:gdLst>
              <a:gd name="connsiteX0" fmla="*/ 0 w 648072"/>
              <a:gd name="connsiteY0" fmla="*/ 0 h 571214"/>
              <a:gd name="connsiteX1" fmla="*/ 648072 w 648072"/>
              <a:gd name="connsiteY1" fmla="*/ 0 h 571214"/>
              <a:gd name="connsiteX2" fmla="*/ 648072 w 648072"/>
              <a:gd name="connsiteY2" fmla="*/ 432048 h 571214"/>
              <a:gd name="connsiteX3" fmla="*/ 404753 w 648072"/>
              <a:gd name="connsiteY3" fmla="*/ 432048 h 571214"/>
              <a:gd name="connsiteX4" fmla="*/ 324037 w 648072"/>
              <a:gd name="connsiteY4" fmla="*/ 571214 h 571214"/>
              <a:gd name="connsiteX5" fmla="*/ 243321 w 648072"/>
              <a:gd name="connsiteY5" fmla="*/ 432048 h 571214"/>
              <a:gd name="connsiteX6" fmla="*/ 0 w 648072"/>
              <a:gd name="connsiteY6" fmla="*/ 432048 h 57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72" h="571214">
                <a:moveTo>
                  <a:pt x="0" y="0"/>
                </a:moveTo>
                <a:lnTo>
                  <a:pt x="648072" y="0"/>
                </a:lnTo>
                <a:lnTo>
                  <a:pt x="648072" y="432048"/>
                </a:lnTo>
                <a:lnTo>
                  <a:pt x="404753" y="432048"/>
                </a:lnTo>
                <a:lnTo>
                  <a:pt x="324037" y="571214"/>
                </a:lnTo>
                <a:lnTo>
                  <a:pt x="243321" y="432048"/>
                </a:lnTo>
                <a:lnTo>
                  <a:pt x="0" y="4320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32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strike="noStrike" noProof="1" dirty="0">
                <a:solidFill>
                  <a:schemeClr val="tx1"/>
                </a:solidFill>
                <a:latin typeface="+mn-ea"/>
              </a:rPr>
              <a:t>n</a:t>
            </a:r>
            <a:r>
              <a:rPr lang="zh-CN" altLang="en-US" sz="3600" strike="noStrike" noProof="1" dirty="0">
                <a:solidFill>
                  <a:schemeClr val="tx1"/>
                </a:solidFill>
                <a:latin typeface="+mn-ea"/>
              </a:rPr>
              <a:t>为偶数</a:t>
            </a:r>
            <a:endParaRPr lang="zh-CN" altLang="en-US" sz="3600" strike="noStrike" noProof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内容占位符 30"/>
          <p:cNvSpPr>
            <a:spLocks noGrp="1"/>
          </p:cNvSpPr>
          <p:nvPr/>
        </p:nvSpPr>
        <p:spPr>
          <a:xfrm>
            <a:off x="374650" y="4379913"/>
            <a:ext cx="8229600" cy="12334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次单位复数根的平方的集合，就是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n/2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n/2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次单位复数根的集合。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椭圆 37"/>
          <p:cNvSpPr/>
          <p:nvPr/>
        </p:nvSpPr>
        <p:spPr>
          <a:xfrm>
            <a:off x="889000" y="2159000"/>
            <a:ext cx="2840038" cy="27749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8" name="上箭头 27"/>
          <p:cNvSpPr/>
          <p:nvPr/>
        </p:nvSpPr>
        <p:spPr>
          <a:xfrm rot="5400000">
            <a:off x="2332038" y="1709738"/>
            <a:ext cx="76200" cy="3625850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9" name="上箭头 28"/>
          <p:cNvSpPr/>
          <p:nvPr/>
        </p:nvSpPr>
        <p:spPr>
          <a:xfrm>
            <a:off x="2251075" y="1890713"/>
            <a:ext cx="76200" cy="3146425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0" name="上箭头 29"/>
          <p:cNvSpPr/>
          <p:nvPr/>
        </p:nvSpPr>
        <p:spPr>
          <a:xfrm rot="2640000">
            <a:off x="2251075" y="2105025"/>
            <a:ext cx="74613" cy="287972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1" name="上箭头 30"/>
          <p:cNvSpPr/>
          <p:nvPr/>
        </p:nvSpPr>
        <p:spPr>
          <a:xfrm rot="18840000">
            <a:off x="2251075" y="2105025"/>
            <a:ext cx="74613" cy="288131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6" name="上箭头 35"/>
          <p:cNvSpPr/>
          <p:nvPr/>
        </p:nvSpPr>
        <p:spPr>
          <a:xfrm rot="5400000">
            <a:off x="2250281" y="2082006"/>
            <a:ext cx="76200" cy="288131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7" name="上箭头 36"/>
          <p:cNvSpPr/>
          <p:nvPr/>
        </p:nvSpPr>
        <p:spPr>
          <a:xfrm>
            <a:off x="2251075" y="2095500"/>
            <a:ext cx="74613" cy="287972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1752" name="内容占位符 30"/>
          <p:cNvSpPr>
            <a:spLocks noGrp="1"/>
          </p:cNvSpPr>
          <p:nvPr>
            <p:ph idx="1"/>
          </p:nvPr>
        </p:nvSpPr>
        <p:spPr>
          <a:xfrm>
            <a:off x="217488" y="320675"/>
            <a:ext cx="8229600" cy="609600"/>
          </a:xfrm>
        </p:spPr>
        <p:txBody>
          <a:bodyPr anchor="t"/>
          <a:p>
            <a:r>
              <a:rPr lang="zh-CN" altLang="en-US"/>
              <a:t>单位复数根的性质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9125" y="1003300"/>
            <a:ext cx="3619500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zh-CN" altLang="en-US" sz="2800" b="1" strike="noStrike" noProof="1">
                <a:solidFill>
                  <a:srgbClr val="FF0000"/>
                </a:solidFill>
              </a:rPr>
              <a:t>折半引理的几何意义：</a:t>
            </a:r>
            <a:endParaRPr lang="zh-CN" altLang="en-US" sz="2800" b="1" strike="noStrike" noProof="1">
              <a:solidFill>
                <a:srgbClr val="FF0000"/>
              </a:solidFill>
            </a:endParaRPr>
          </a:p>
        </p:txBody>
      </p:sp>
      <p:sp>
        <p:nvSpPr>
          <p:cNvPr id="31754" name="文本框 3"/>
          <p:cNvSpPr txBox="1"/>
          <p:nvPr/>
        </p:nvSpPr>
        <p:spPr>
          <a:xfrm>
            <a:off x="755650" y="5303838"/>
            <a:ext cx="3065463" cy="9540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次单位复数根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在复平面上的分布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5" name="文本框 4"/>
          <p:cNvSpPr txBox="1"/>
          <p:nvPr/>
        </p:nvSpPr>
        <p:spPr>
          <a:xfrm>
            <a:off x="3717925" y="3113088"/>
            <a:ext cx="803275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0(8)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6" name="文本框 5"/>
          <p:cNvSpPr txBox="1"/>
          <p:nvPr/>
        </p:nvSpPr>
        <p:spPr>
          <a:xfrm>
            <a:off x="3175000" y="2159000"/>
            <a:ext cx="466725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7" name="文本框 6"/>
          <p:cNvSpPr txBox="1"/>
          <p:nvPr/>
        </p:nvSpPr>
        <p:spPr>
          <a:xfrm>
            <a:off x="2251075" y="1717675"/>
            <a:ext cx="465138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8" name="文本框 7"/>
          <p:cNvSpPr txBox="1"/>
          <p:nvPr/>
        </p:nvSpPr>
        <p:spPr>
          <a:xfrm>
            <a:off x="987425" y="2159000"/>
            <a:ext cx="465138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9" name="文本框 8"/>
          <p:cNvSpPr txBox="1"/>
          <p:nvPr/>
        </p:nvSpPr>
        <p:spPr>
          <a:xfrm>
            <a:off x="557213" y="3106738"/>
            <a:ext cx="466725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60" name="文本框 9"/>
          <p:cNvSpPr txBox="1"/>
          <p:nvPr/>
        </p:nvSpPr>
        <p:spPr>
          <a:xfrm>
            <a:off x="987425" y="4452938"/>
            <a:ext cx="465138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61" name="文本框 10"/>
          <p:cNvSpPr txBox="1"/>
          <p:nvPr/>
        </p:nvSpPr>
        <p:spPr>
          <a:xfrm>
            <a:off x="2076450" y="4933950"/>
            <a:ext cx="465138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62" name="文本框 12"/>
          <p:cNvSpPr txBox="1"/>
          <p:nvPr/>
        </p:nvSpPr>
        <p:spPr>
          <a:xfrm>
            <a:off x="3316288" y="4337050"/>
            <a:ext cx="46513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4" name="对象 -2147482540"/>
          <p:cNvGraphicFramePr>
            <a:graphicFrameLocks noChangeAspect="1"/>
          </p:cNvGraphicFramePr>
          <p:nvPr/>
        </p:nvGraphicFramePr>
        <p:xfrm>
          <a:off x="4710113" y="1733550"/>
          <a:ext cx="42005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" imgW="1002665" imgH="241300" progId="Equation.KSEE3">
                  <p:embed/>
                </p:oleObj>
              </mc:Choice>
              <mc:Fallback>
                <p:oleObj name="" r:id="rId1" imgW="1002665" imgH="241300" progId="Equation.KSEE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10113" y="1733550"/>
                        <a:ext cx="4200525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-2147482540"/>
          <p:cNvGraphicFramePr>
            <a:graphicFrameLocks noChangeAspect="1"/>
          </p:cNvGraphicFramePr>
          <p:nvPr/>
        </p:nvGraphicFramePr>
        <p:xfrm>
          <a:off x="4565650" y="2679700"/>
          <a:ext cx="44148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3" imgW="1054100" imgH="241300" progId="Equation.KSEE3">
                  <p:embed/>
                </p:oleObj>
              </mc:Choice>
              <mc:Fallback>
                <p:oleObj name="" r:id="rId3" imgW="1054100" imgH="241300" progId="Equation.KSEE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65650" y="2679700"/>
                        <a:ext cx="4414838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-2147482540"/>
          <p:cNvGraphicFramePr>
            <a:graphicFrameLocks noChangeAspect="1"/>
          </p:cNvGraphicFramePr>
          <p:nvPr/>
        </p:nvGraphicFramePr>
        <p:xfrm>
          <a:off x="4281488" y="3668713"/>
          <a:ext cx="489426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5" imgW="1168400" imgH="241300" progId="Equation.KSEE3">
                  <p:embed/>
                </p:oleObj>
              </mc:Choice>
              <mc:Fallback>
                <p:oleObj name="" r:id="rId5" imgW="1168400" imgH="241300" progId="Equation.KSEE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1488" y="3668713"/>
                        <a:ext cx="4894262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内容占位符 30"/>
          <p:cNvSpPr>
            <a:spLocks noGrp="1"/>
          </p:cNvSpPr>
          <p:nvPr>
            <p:ph idx="1"/>
          </p:nvPr>
        </p:nvSpPr>
        <p:spPr>
          <a:xfrm>
            <a:off x="217488" y="320675"/>
            <a:ext cx="8229600" cy="609600"/>
          </a:xfrm>
        </p:spPr>
        <p:txBody>
          <a:bodyPr anchor="t"/>
          <a:p>
            <a:r>
              <a:rPr lang="zh-CN" altLang="en-US"/>
              <a:t>单位复数根的性质</a:t>
            </a:r>
            <a:endParaRPr lang="zh-CN" altLang="en-US"/>
          </a:p>
        </p:txBody>
      </p:sp>
      <p:graphicFrame>
        <p:nvGraphicFramePr>
          <p:cNvPr id="32770" name="对象 -2147482535"/>
          <p:cNvGraphicFramePr>
            <a:graphicFrameLocks noChangeAspect="1"/>
          </p:cNvGraphicFramePr>
          <p:nvPr/>
        </p:nvGraphicFramePr>
        <p:xfrm>
          <a:off x="3675063" y="1847850"/>
          <a:ext cx="230505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" imgW="762000" imgH="279400" progId="Equation.KSEE3">
                  <p:embed/>
                </p:oleObj>
              </mc:Choice>
              <mc:Fallback>
                <p:oleObj name="" r:id="rId1" imgW="762000" imgH="279400" progId="Equation.KSEE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75063" y="1847850"/>
                        <a:ext cx="2305050" cy="728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619125" y="1003300"/>
            <a:ext cx="2901950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zh-CN" altLang="en-US" sz="2800" b="1" strike="noStrike" noProof="1">
                <a:solidFill>
                  <a:srgbClr val="FF0000"/>
                </a:solidFill>
              </a:rPr>
              <a:t>折半引理的证明：</a:t>
            </a:r>
            <a:endParaRPr lang="zh-CN" altLang="en-US" sz="2800" b="1" strike="noStrike" noProof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5775" y="1847850"/>
            <a:ext cx="3170238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>
                <a:latin typeface="Arial" panose="020B0604020202020204" pitchFamily="34" charset="0"/>
                <a:ea typeface="宋体" panose="02010600030101010101" pitchFamily="2" charset="-122"/>
              </a:rPr>
              <a:t>由消去引理知：</a:t>
            </a:r>
            <a:endParaRPr lang="zh-CN" altLang="en-US" sz="3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4188" y="2665413"/>
            <a:ext cx="3170237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>
                <a:latin typeface="Arial" panose="020B0604020202020204" pitchFamily="34" charset="0"/>
                <a:ea typeface="宋体" panose="02010600030101010101" pitchFamily="2" charset="-122"/>
              </a:rPr>
              <a:t>此时又有 </a:t>
            </a:r>
            <a:endParaRPr lang="zh-CN" altLang="en-US" sz="3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对象 -2147482540"/>
          <p:cNvGraphicFramePr>
            <a:graphicFrameLocks noChangeAspect="1"/>
          </p:cNvGraphicFramePr>
          <p:nvPr/>
        </p:nvGraphicFramePr>
        <p:xfrm>
          <a:off x="2427288" y="2595563"/>
          <a:ext cx="25527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3" imgW="609600" imgH="241300" progId="Equation.KSEE3">
                  <p:embed/>
                </p:oleObj>
              </mc:Choice>
              <mc:Fallback>
                <p:oleObj name="" r:id="rId3" imgW="609600" imgH="241300" progId="Equation.KSEE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7288" y="2595563"/>
                        <a:ext cx="2552700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2540"/>
          <p:cNvGraphicFramePr>
            <a:graphicFrameLocks noChangeAspect="1"/>
          </p:cNvGraphicFramePr>
          <p:nvPr/>
        </p:nvGraphicFramePr>
        <p:xfrm>
          <a:off x="484188" y="3379788"/>
          <a:ext cx="29797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5" imgW="825500" imgH="241300" progId="Equation.KSEE3">
                  <p:embed/>
                </p:oleObj>
              </mc:Choice>
              <mc:Fallback>
                <p:oleObj name="" r:id="rId5" imgW="825500" imgH="241300" progId="Equation.KSEE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4188" y="3379788"/>
                        <a:ext cx="2979737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" name=" 135"/>
          <p:cNvSpPr/>
          <p:nvPr/>
        </p:nvSpPr>
        <p:spPr>
          <a:xfrm>
            <a:off x="5905500" y="2165350"/>
            <a:ext cx="1511300" cy="850900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521075" y="3519488"/>
            <a:ext cx="793750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aphicFrame>
        <p:nvGraphicFramePr>
          <p:cNvPr id="11" name="对象 -2147482540"/>
          <p:cNvGraphicFramePr>
            <a:graphicFrameLocks noChangeAspect="1"/>
          </p:cNvGraphicFramePr>
          <p:nvPr/>
        </p:nvGraphicFramePr>
        <p:xfrm>
          <a:off x="4314825" y="3379788"/>
          <a:ext cx="31019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7" imgW="1079500" imgH="241300" progId="Equation.KSEE3">
                  <p:embed/>
                </p:oleObj>
              </mc:Choice>
              <mc:Fallback>
                <p:oleObj name="" r:id="rId7" imgW="1079500" imgH="241300" progId="Equation.KSEE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14825" y="3379788"/>
                        <a:ext cx="3101975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内容占位符 30"/>
          <p:cNvSpPr>
            <a:spLocks noGrp="1"/>
          </p:cNvSpPr>
          <p:nvPr>
            <p:ph idx="1"/>
          </p:nvPr>
        </p:nvSpPr>
        <p:spPr>
          <a:xfrm>
            <a:off x="217488" y="320675"/>
            <a:ext cx="8229600" cy="609600"/>
          </a:xfrm>
        </p:spPr>
        <p:txBody>
          <a:bodyPr anchor="t"/>
          <a:p>
            <a:r>
              <a:rPr lang="zh-CN" altLang="en-US"/>
              <a:t>单位复数根的性质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9125" y="1003300"/>
            <a:ext cx="1827213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zh-CN" altLang="en-US" sz="2800" b="1" strike="noStrike" noProof="1">
                <a:solidFill>
                  <a:srgbClr val="FF0000"/>
                </a:solidFill>
              </a:rPr>
              <a:t>求和引理：</a:t>
            </a:r>
            <a:endParaRPr lang="zh-CN" altLang="en-US" sz="2800" b="1" strike="noStrike" noProof="1">
              <a:solidFill>
                <a:srgbClr val="FF0000"/>
              </a:solidFill>
            </a:endParaRPr>
          </a:p>
        </p:txBody>
      </p:sp>
      <p:graphicFrame>
        <p:nvGraphicFramePr>
          <p:cNvPr id="33795" name="对象 -2147482529"/>
          <p:cNvGraphicFramePr>
            <a:graphicFrameLocks noChangeAspect="1"/>
          </p:cNvGraphicFramePr>
          <p:nvPr/>
        </p:nvGraphicFramePr>
        <p:xfrm>
          <a:off x="1590675" y="1644650"/>
          <a:ext cx="3876675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" imgW="774065" imgH="431800" progId="Equation.KSEE3">
                  <p:embed/>
                </p:oleObj>
              </mc:Choice>
              <mc:Fallback>
                <p:oleObj name="" r:id="rId1" imgW="774065" imgH="431800" progId="Equation.KSEE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90675" y="1644650"/>
                        <a:ext cx="3876675" cy="159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" name=" 228"/>
          <p:cNvSpPr/>
          <p:nvPr/>
        </p:nvSpPr>
        <p:spPr>
          <a:xfrm>
            <a:off x="5219700" y="620713"/>
            <a:ext cx="2994025" cy="1216025"/>
          </a:xfrm>
          <a:prstGeom prst="wedgeRectCallout">
            <a:avLst>
              <a:gd name="adj1" fmla="val -33182"/>
              <a:gd name="adj2" fmla="val 864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strike="noStrike" noProof="1">
                <a:solidFill>
                  <a:schemeClr val="tx1"/>
                </a:solidFill>
              </a:rPr>
              <a:t>k</a:t>
            </a:r>
            <a:r>
              <a:rPr lang="zh-CN" altLang="en-US" sz="3600" strike="noStrike" noProof="1">
                <a:solidFill>
                  <a:schemeClr val="tx1"/>
                </a:solidFill>
              </a:rPr>
              <a:t>是非负整数，</a:t>
            </a:r>
            <a:r>
              <a:rPr lang="en-US" altLang="zh-CN" sz="3600" strike="noStrike" noProof="1">
                <a:solidFill>
                  <a:schemeClr val="tx1"/>
                </a:solidFill>
              </a:rPr>
              <a:t>k</a:t>
            </a:r>
            <a:r>
              <a:rPr lang="zh-CN" altLang="en-US" sz="3600" strike="noStrike" noProof="1">
                <a:solidFill>
                  <a:schemeClr val="tx1"/>
                </a:solidFill>
              </a:rPr>
              <a:t>不是</a:t>
            </a:r>
            <a:r>
              <a:rPr lang="en-US" altLang="zh-CN" sz="3600" strike="noStrike" noProof="1">
                <a:solidFill>
                  <a:schemeClr val="tx1"/>
                </a:solidFill>
              </a:rPr>
              <a:t>n</a:t>
            </a:r>
            <a:r>
              <a:rPr lang="zh-CN" altLang="en-US" sz="3600" strike="noStrike" noProof="1">
                <a:solidFill>
                  <a:schemeClr val="tx1"/>
                </a:solidFill>
              </a:rPr>
              <a:t>的倍数</a:t>
            </a:r>
            <a:endParaRPr lang="zh-CN" altLang="en-US" sz="3600" strike="noStrike" noProof="1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9125" y="3309938"/>
            <a:ext cx="2489200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zh-CN" altLang="en-US" sz="2800" b="1" strike="noStrike" noProof="1">
                <a:solidFill>
                  <a:srgbClr val="FF0000"/>
                </a:solidFill>
              </a:rPr>
              <a:t>求和引理证明：</a:t>
            </a:r>
            <a:endParaRPr lang="zh-CN" altLang="en-US" sz="2800" b="1" strike="noStrike" noProof="1">
              <a:solidFill>
                <a:srgbClr val="FF0000"/>
              </a:solidFill>
            </a:endParaRPr>
          </a:p>
        </p:txBody>
      </p:sp>
      <p:graphicFrame>
        <p:nvGraphicFramePr>
          <p:cNvPr id="33798" name="对象 -2147482528"/>
          <p:cNvGraphicFramePr>
            <a:graphicFrameLocks noChangeAspect="1"/>
          </p:cNvGraphicFramePr>
          <p:nvPr/>
        </p:nvGraphicFramePr>
        <p:xfrm>
          <a:off x="947579" y="4158139"/>
          <a:ext cx="1564005" cy="1000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3" imgW="533400" imgH="431800" progId="Equation.KSEE3">
                  <p:embed/>
                </p:oleObj>
              </mc:Choice>
              <mc:Fallback>
                <p:oleObj name="" r:id="rId3" imgW="533400" imgH="431800" progId="Equation.KSEE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7579" y="4158139"/>
                        <a:ext cx="1564005" cy="10007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内容占位符 30"/>
          <p:cNvSpPr>
            <a:spLocks noGrp="1"/>
          </p:cNvSpPr>
          <p:nvPr/>
        </p:nvSpPr>
        <p:spPr>
          <a:xfrm>
            <a:off x="2446338" y="4354513"/>
            <a:ext cx="452437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3800" name="对象 -2147482526"/>
          <p:cNvGraphicFramePr>
            <a:graphicFrameLocks noChangeAspect="1"/>
          </p:cNvGraphicFramePr>
          <p:nvPr/>
        </p:nvGraphicFramePr>
        <p:xfrm>
          <a:off x="2784317" y="4052888"/>
          <a:ext cx="169100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5" imgW="596900" imgH="457200" progId="Equation.KSEE3">
                  <p:embed/>
                </p:oleObj>
              </mc:Choice>
              <mc:Fallback>
                <p:oleObj name="" r:id="rId5" imgW="596900" imgH="457200" progId="Equation.KSEE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4317" y="4052888"/>
                        <a:ext cx="1691005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对象 -2147482524"/>
          <p:cNvGraphicFramePr>
            <a:graphicFrameLocks noChangeAspect="1"/>
          </p:cNvGraphicFramePr>
          <p:nvPr/>
        </p:nvGraphicFramePr>
        <p:xfrm>
          <a:off x="4778375" y="4051300"/>
          <a:ext cx="1471613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7" imgW="596900" imgH="457200" progId="Equation.KSEE3">
                  <p:embed/>
                </p:oleObj>
              </mc:Choice>
              <mc:Fallback>
                <p:oleObj name="" r:id="rId7" imgW="596900" imgH="457200" progId="Equation.KSEE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78375" y="4051300"/>
                        <a:ext cx="1471613" cy="1106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内容占位符 30"/>
          <p:cNvSpPr>
            <a:spLocks noGrp="1"/>
          </p:cNvSpPr>
          <p:nvPr/>
        </p:nvSpPr>
        <p:spPr>
          <a:xfrm>
            <a:off x="4346575" y="4354513"/>
            <a:ext cx="450850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3803" name="对象 -2147482522"/>
          <p:cNvGraphicFramePr>
            <a:graphicFrameLocks noChangeAspect="1"/>
          </p:cNvGraphicFramePr>
          <p:nvPr/>
        </p:nvGraphicFramePr>
        <p:xfrm>
          <a:off x="6594475" y="4083050"/>
          <a:ext cx="134461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9" imgW="482600" imgH="457200" progId="Equation.KSEE3">
                  <p:embed/>
                </p:oleObj>
              </mc:Choice>
              <mc:Fallback>
                <p:oleObj name="" r:id="rId9" imgW="482600" imgH="457200" progId="Equation.KSEE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94475" y="4083050"/>
                        <a:ext cx="1344613" cy="1074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内容占位符 30"/>
          <p:cNvSpPr>
            <a:spLocks noGrp="1"/>
          </p:cNvSpPr>
          <p:nvPr/>
        </p:nvSpPr>
        <p:spPr>
          <a:xfrm>
            <a:off x="6249988" y="4354513"/>
            <a:ext cx="452437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5" name="内容占位符 30"/>
          <p:cNvSpPr>
            <a:spLocks noGrp="1"/>
          </p:cNvSpPr>
          <p:nvPr/>
        </p:nvSpPr>
        <p:spPr>
          <a:xfrm>
            <a:off x="7939088" y="4354513"/>
            <a:ext cx="855662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= 0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25775" y="4675188"/>
            <a:ext cx="1208088" cy="401638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" name="云形标注 2"/>
          <p:cNvSpPr/>
          <p:nvPr/>
        </p:nvSpPr>
        <p:spPr>
          <a:xfrm>
            <a:off x="2898775" y="5286375"/>
            <a:ext cx="4768850" cy="1465263"/>
          </a:xfrm>
          <a:prstGeom prst="cloudCallout">
            <a:avLst>
              <a:gd name="adj1" fmla="val -20268"/>
              <a:gd name="adj2" fmla="val -651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strike="noStrike" noProof="1">
                <a:solidFill>
                  <a:srgbClr val="FF0000"/>
                </a:solidFill>
              </a:rPr>
              <a:t>k</a:t>
            </a:r>
            <a:r>
              <a:rPr lang="zh-CN" altLang="en-US" sz="2800" strike="noStrike" noProof="1">
                <a:solidFill>
                  <a:srgbClr val="FF0000"/>
                </a:solidFill>
              </a:rPr>
              <a:t>不是</a:t>
            </a:r>
            <a:r>
              <a:rPr lang="en-US" altLang="zh-CN" sz="2800" strike="noStrike" noProof="1">
                <a:solidFill>
                  <a:srgbClr val="FF0000"/>
                </a:solidFill>
              </a:rPr>
              <a:t>n</a:t>
            </a:r>
            <a:r>
              <a:rPr lang="zh-CN" altLang="en-US" sz="2800" strike="noStrike" noProof="1">
                <a:solidFill>
                  <a:srgbClr val="FF0000"/>
                </a:solidFill>
              </a:rPr>
              <a:t>的倍数，</a:t>
            </a:r>
            <a:endParaRPr lang="zh-CN" altLang="en-US" sz="2800" strike="noStrike" noProof="1">
              <a:solidFill>
                <a:srgbClr val="FF0000"/>
              </a:solidFill>
            </a:endParaRPr>
          </a:p>
        </p:txBody>
      </p:sp>
      <p:graphicFrame>
        <p:nvGraphicFramePr>
          <p:cNvPr id="5" name="对象 -2147482526"/>
          <p:cNvGraphicFramePr>
            <a:graphicFrameLocks noChangeAspect="1"/>
          </p:cNvGraphicFramePr>
          <p:nvPr/>
        </p:nvGraphicFramePr>
        <p:xfrm>
          <a:off x="6315075" y="5726113"/>
          <a:ext cx="11874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1" imgW="419100" imgH="241300" progId="Equation.KSEE3">
                  <p:embed/>
                </p:oleObj>
              </mc:Choice>
              <mc:Fallback>
                <p:oleObj name="" r:id="rId11" imgW="419100" imgH="241300" progId="Equation.KSEE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15075" y="5726113"/>
                        <a:ext cx="118745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问题引入：整数乘法</a:t>
            </a:r>
            <a:endParaRPr lang="zh-CN" altLang="en-US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73088"/>
          </a:xfrm>
        </p:spPr>
        <p:txBody>
          <a:bodyPr anchor="t"/>
          <a:p>
            <a:r>
              <a:rPr lang="en-US" altLang="zh-CN"/>
              <a:t>1.n</a:t>
            </a:r>
            <a:r>
              <a:rPr lang="zh-CN" altLang="en-US"/>
              <a:t>位数与</a:t>
            </a:r>
            <a:r>
              <a:rPr lang="en-US" altLang="zh-CN"/>
              <a:t>1</a:t>
            </a:r>
            <a:r>
              <a:rPr lang="zh-CN" altLang="en-US"/>
              <a:t>位数相乘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28775" y="2333625"/>
            <a:ext cx="692150" cy="1198563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72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7</a:t>
            </a:r>
            <a:endParaRPr lang="en-US" altLang="zh-CN" sz="72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0925" y="2333625"/>
            <a:ext cx="690563" cy="1198563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72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8</a:t>
            </a:r>
            <a:endParaRPr lang="en-US" altLang="zh-CN" sz="72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11488" y="2333625"/>
            <a:ext cx="692150" cy="1198563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72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</a:t>
            </a:r>
            <a:endParaRPr lang="en-US" altLang="zh-CN" sz="72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03638" y="2333625"/>
            <a:ext cx="692150" cy="1198563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72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</a:t>
            </a:r>
            <a:endParaRPr lang="en-US" altLang="zh-CN" sz="72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02138" y="2333625"/>
            <a:ext cx="692150" cy="1198563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72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5</a:t>
            </a:r>
            <a:endParaRPr lang="en-US" altLang="zh-CN" sz="72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8319" y="3474085"/>
            <a:ext cx="110109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7200" b="1" noProof="1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×</a:t>
            </a:r>
            <a:endParaRPr lang="zh-CN" altLang="en-US" sz="7200" b="1" noProof="1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4475" y="4529138"/>
            <a:ext cx="5545138" cy="1444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4" name="右箭头 13"/>
          <p:cNvSpPr/>
          <p:nvPr/>
        </p:nvSpPr>
        <p:spPr>
          <a:xfrm rot="16200000">
            <a:off x="4468019" y="3477419"/>
            <a:ext cx="561975" cy="185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5" name="右箭头 14"/>
          <p:cNvSpPr/>
          <p:nvPr/>
        </p:nvSpPr>
        <p:spPr>
          <a:xfrm rot="13200000">
            <a:off x="4151313" y="3443288"/>
            <a:ext cx="647700" cy="185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7" name="右箭头 16"/>
          <p:cNvSpPr/>
          <p:nvPr/>
        </p:nvSpPr>
        <p:spPr>
          <a:xfrm rot="12180000">
            <a:off x="3444875" y="3489325"/>
            <a:ext cx="1417638" cy="184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8" name="右箭头 17"/>
          <p:cNvSpPr/>
          <p:nvPr/>
        </p:nvSpPr>
        <p:spPr>
          <a:xfrm rot="11400000">
            <a:off x="1960563" y="3530600"/>
            <a:ext cx="2827338" cy="184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6" name="右箭头 15"/>
          <p:cNvSpPr/>
          <p:nvPr/>
        </p:nvSpPr>
        <p:spPr>
          <a:xfrm rot="11880000">
            <a:off x="2768600" y="3549650"/>
            <a:ext cx="2024063" cy="184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4402138" y="3532188"/>
            <a:ext cx="692150" cy="1198563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72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8</a:t>
            </a:r>
            <a:endParaRPr lang="en-US" altLang="zh-CN" sz="72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02138" y="4583113"/>
            <a:ext cx="692150" cy="1198563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72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0</a:t>
            </a:r>
            <a:endParaRPr lang="en-US" altLang="zh-CN" sz="72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03638" y="4583113"/>
            <a:ext cx="692150" cy="1198563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72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0</a:t>
            </a:r>
            <a:endParaRPr lang="en-US" altLang="zh-CN" sz="72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11488" y="4583113"/>
            <a:ext cx="692150" cy="1198563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72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0</a:t>
            </a:r>
            <a:endParaRPr lang="en-US" altLang="zh-CN" sz="72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20925" y="4583113"/>
            <a:ext cx="690563" cy="1198563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72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5</a:t>
            </a:r>
            <a:endParaRPr lang="en-US" altLang="zh-CN" sz="72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28775" y="4583113"/>
            <a:ext cx="692150" cy="1198563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72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</a:t>
            </a:r>
            <a:endParaRPr lang="en-US" altLang="zh-CN" sz="72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38213" y="4583113"/>
            <a:ext cx="690563" cy="1198563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72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6</a:t>
            </a:r>
            <a:endParaRPr lang="en-US" altLang="zh-CN" sz="72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82565" y="2616835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p>
            <a:pPr algn="ctr" fontAlgn="base"/>
            <a:r>
              <a:rPr lang="zh-CN" altLang="en-US" sz="7200" b="1" strike="noStrike" noProof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逐位相乘</a:t>
            </a:r>
            <a:endParaRPr lang="zh-CN" altLang="en-US" sz="7200" b="1" strike="noStrike" noProof="1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57875" y="4043363"/>
            <a:ext cx="3024188" cy="1198563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3600" b="1" strike="noStrike" noProof="1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乘法计算次数</a:t>
            </a:r>
            <a:endParaRPr lang="zh-CN" altLang="en-US" sz="3600" b="1" strike="noStrike" noProof="1"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fontAlgn="base"/>
            <a:r>
              <a:rPr lang="en-US" altLang="zh-CN" sz="3600" b="1" strike="noStrike" noProof="1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=n</a:t>
            </a:r>
            <a:r>
              <a:rPr lang="zh-CN" altLang="en-US" sz="3600" b="1" strike="noStrike" noProof="1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位数的位数</a:t>
            </a:r>
            <a:endParaRPr lang="zh-CN" altLang="en-US" sz="3600" b="1" strike="noStrike" noProof="1"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557838" y="5422900"/>
            <a:ext cx="2479675" cy="6445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3600" b="1" strike="noStrike" noProof="1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时间复杂度</a:t>
            </a:r>
            <a:endParaRPr lang="zh-CN" altLang="en-US" sz="3600" b="1" strike="noStrike" noProof="1"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72413" y="5422900"/>
          <a:ext cx="10096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30200" imgH="215900" progId="Equation.KSEE3">
                  <p:embed/>
                </p:oleObj>
              </mc:Choice>
              <mc:Fallback>
                <p:oleObj name="" r:id="rId1" imgW="330200" imgH="2159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2413" y="5422900"/>
                        <a:ext cx="1009650" cy="644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  <p:bldLst>
      <p:bldP spid="4" grpId="0"/>
      <p:bldP spid="4" grpId="1"/>
      <p:bldP spid="12" grpId="0" animBg="1"/>
      <p:bldP spid="12" grpId="1" animBg="1"/>
      <p:bldP spid="12" grpId="2" animBg="1"/>
      <p:bldP spid="12" grpId="3" animBg="1"/>
      <p:bldP spid="12" grpId="4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4" grpId="8" animBg="1"/>
      <p:bldP spid="15" grpId="0" animBg="1"/>
      <p:bldP spid="15" grpId="1" animBg="1"/>
      <p:bldP spid="15" grpId="2" animBg="1"/>
      <p:bldP spid="15" grpId="3" animBg="1"/>
      <p:bldP spid="17" grpId="0" animBg="1"/>
      <p:bldP spid="16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内容占位符 30"/>
          <p:cNvSpPr>
            <a:spLocks noGrp="1"/>
          </p:cNvSpPr>
          <p:nvPr>
            <p:ph idx="1"/>
          </p:nvPr>
        </p:nvSpPr>
        <p:spPr>
          <a:xfrm>
            <a:off x="217488" y="320675"/>
            <a:ext cx="8229600" cy="609600"/>
          </a:xfrm>
        </p:spPr>
        <p:txBody>
          <a:bodyPr anchor="t"/>
          <a:p>
            <a:r>
              <a:rPr lang="zh-CN" altLang="en-US">
                <a:latin typeface="宋体" panose="02010600030101010101" pitchFamily="2" charset="-122"/>
              </a:rPr>
              <a:t>离散傅里叶变换</a:t>
            </a:r>
            <a:r>
              <a:rPr lang="en-US" altLang="zh-CN">
                <a:latin typeface="宋体" panose="02010600030101010101" pitchFamily="2" charset="-122"/>
              </a:rPr>
              <a:t>(DFT)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685800" y="930275"/>
            <a:ext cx="2159000" cy="93186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3200" strike="noStrike" noProof="1">
                <a:solidFill>
                  <a:srgbClr val="FF0000"/>
                </a:solidFill>
              </a:rPr>
              <a:t>回顾</a:t>
            </a:r>
            <a:endParaRPr lang="zh-CN" altLang="en-US" sz="3200" strike="noStrike" noProof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5800" y="2078038"/>
            <a:ext cx="3114675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>
                <a:latin typeface="Arial" panose="020B0604020202020204" pitchFamily="34" charset="0"/>
                <a:ea typeface="宋体" panose="02010600030101010101" pitchFamily="2" charset="-122"/>
              </a:rPr>
              <a:t>我们希望计算</a:t>
            </a:r>
            <a:endParaRPr lang="zh-CN" altLang="en-US" sz="3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4820" name="对象 -2147482518"/>
          <p:cNvGraphicFramePr>
            <a:graphicFrameLocks noChangeAspect="1"/>
          </p:cNvGraphicFramePr>
          <p:nvPr/>
        </p:nvGraphicFramePr>
        <p:xfrm>
          <a:off x="3470117" y="1862297"/>
          <a:ext cx="2392680" cy="112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" imgW="914400" imgH="431800" progId="Equation.KSEE3">
                  <p:embed/>
                </p:oleObj>
              </mc:Choice>
              <mc:Fallback>
                <p:oleObj name="" r:id="rId1" imgW="914400" imgH="431800" progId="Equation.KSEE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70117" y="1862297"/>
                        <a:ext cx="2392680" cy="11283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-2147482598"/>
          <p:cNvGraphicFramePr>
            <a:graphicFrameLocks noChangeAspect="1"/>
          </p:cNvGraphicFramePr>
          <p:nvPr/>
        </p:nvGraphicFramePr>
        <p:xfrm>
          <a:off x="685800" y="2990850"/>
          <a:ext cx="43799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3" imgW="1155700" imgH="241300" progId="Equation.KSEE3">
                  <p:embed/>
                </p:oleObj>
              </mc:Choice>
              <mc:Fallback>
                <p:oleObj name="" r:id="rId3" imgW="1155700" imgH="241300" progId="Equation.KSEE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2990850"/>
                        <a:ext cx="4379913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795963" y="2041525"/>
            <a:ext cx="608012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endParaRPr lang="zh-CN" altLang="en-US" sz="3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78400" y="3165475"/>
            <a:ext cx="1635125" cy="6461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>
                <a:latin typeface="Arial" panose="020B0604020202020204" pitchFamily="34" charset="0"/>
                <a:ea typeface="宋体" panose="02010600030101010101" pitchFamily="2" charset="-122"/>
              </a:rPr>
              <a:t>处的值</a:t>
            </a:r>
            <a:endParaRPr lang="zh-CN" altLang="en-US" sz="3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5800" y="4067175"/>
            <a:ext cx="6286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>
                <a:latin typeface="Arial" panose="020B0604020202020204" pitchFamily="34" charset="0"/>
                <a:ea typeface="宋体" panose="02010600030101010101" pitchFamily="2" charset="-122"/>
              </a:rPr>
              <a:t>（即在</a:t>
            </a:r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3600"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3600">
                <a:latin typeface="Arial" panose="020B0604020202020204" pitchFamily="34" charset="0"/>
                <a:ea typeface="宋体" panose="02010600030101010101" pitchFamily="2" charset="-122"/>
              </a:rPr>
              <a:t>次单位根处）</a:t>
            </a:r>
            <a:endParaRPr lang="zh-CN" altLang="en-US" sz="3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9775" y="5068888"/>
            <a:ext cx="7023100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>
                <a:latin typeface="Arial" panose="020B0604020202020204" pitchFamily="34" charset="0"/>
                <a:ea typeface="宋体" panose="02010600030101010101" pitchFamily="2" charset="-122"/>
              </a:rPr>
              <a:t>假设</a:t>
            </a:r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600">
                <a:latin typeface="Arial" panose="020B0604020202020204" pitchFamily="34" charset="0"/>
                <a:ea typeface="宋体" panose="02010600030101010101" pitchFamily="2" charset="-122"/>
              </a:rPr>
              <a:t>以系数形式给出，系数向量</a:t>
            </a:r>
            <a:endParaRPr lang="zh-CN" altLang="en-US" sz="3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10005" y="5787867"/>
          <a:ext cx="4523740" cy="760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5" imgW="1244600" imgH="241300" progId="Equation.KSEE3">
                  <p:embed/>
                </p:oleObj>
              </mc:Choice>
              <mc:Fallback>
                <p:oleObj name="" r:id="rId5" imgW="1244600" imgH="241300" progId="Equation.KSEE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10005" y="5787867"/>
                        <a:ext cx="4523740" cy="760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内容占位符 30"/>
          <p:cNvSpPr>
            <a:spLocks noGrp="1"/>
          </p:cNvSpPr>
          <p:nvPr>
            <p:ph idx="1"/>
          </p:nvPr>
        </p:nvSpPr>
        <p:spPr>
          <a:xfrm>
            <a:off x="217488" y="320675"/>
            <a:ext cx="8229600" cy="609600"/>
          </a:xfrm>
        </p:spPr>
        <p:txBody>
          <a:bodyPr anchor="t"/>
          <a:p>
            <a:r>
              <a:rPr lang="zh-CN" altLang="en-US">
                <a:latin typeface="宋体" panose="02010600030101010101" pitchFamily="2" charset="-122"/>
              </a:rPr>
              <a:t>离散傅里叶变换</a:t>
            </a:r>
            <a:r>
              <a:rPr lang="en-US" altLang="zh-CN">
                <a:latin typeface="宋体" panose="02010600030101010101" pitchFamily="2" charset="-122"/>
              </a:rPr>
              <a:t>(DFT)</a:t>
            </a:r>
            <a:endParaRPr lang="en-US" altLang="zh-CN">
              <a:latin typeface="宋体" panose="02010600030101010101" pitchFamily="2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9872" y="1135063"/>
          <a:ext cx="507809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1" imgW="1397000" imgH="444500" progId="Equation.KSEE3">
                  <p:embed/>
                </p:oleObj>
              </mc:Choice>
              <mc:Fallback>
                <p:oleObj name="" r:id="rId1" imgW="1397000" imgH="444500" progId="Equation.KSEE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9872" y="1135063"/>
                        <a:ext cx="5078095" cy="1400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42963" y="1552575"/>
            <a:ext cx="2224087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定义结果：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4756150" y="135255"/>
            <a:ext cx="2916555" cy="1161415"/>
          </a:xfrm>
          <a:prstGeom prst="wedgeRectCallout">
            <a:avLst>
              <a:gd name="adj1" fmla="val -38651"/>
              <a:gd name="adj2" fmla="val 64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altLang="zh-CN" strike="noStrike" noProof="1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85006" y="390366"/>
          <a:ext cx="3279140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3" imgW="901700" imgH="203200" progId="Equation.KSEE3">
                  <p:embed/>
                </p:oleObj>
              </mc:Choice>
              <mc:Fallback>
                <p:oleObj name="" r:id="rId3" imgW="901700" imgH="203200" progId="Equation.KSEE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85006" y="390366"/>
                        <a:ext cx="3279140" cy="640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7399" y="2879567"/>
          <a:ext cx="4615815" cy="760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5" imgW="1270000" imgH="241300" progId="Equation.KSEE3">
                  <p:embed/>
                </p:oleObj>
              </mc:Choice>
              <mc:Fallback>
                <p:oleObj name="" r:id="rId5" imgW="1270000" imgH="241300" progId="Equation.KSEE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7399" y="2879567"/>
                        <a:ext cx="4615815" cy="760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095875" y="3040063"/>
            <a:ext cx="2914650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就是系数向量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2167" y="3854450"/>
          <a:ext cx="452628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7" imgW="1244600" imgH="241300" progId="Equation.KSEE3">
                  <p:embed/>
                </p:oleObj>
              </mc:Choice>
              <mc:Fallback>
                <p:oleObj name="" r:id="rId7" imgW="1244600" imgH="241300" progId="Equation.KSEE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2167" y="3854450"/>
                        <a:ext cx="4526280" cy="75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032375" y="4013200"/>
            <a:ext cx="3586163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的离散傅里叶变换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云形标注 13"/>
          <p:cNvSpPr/>
          <p:nvPr/>
        </p:nvSpPr>
        <p:spPr>
          <a:xfrm>
            <a:off x="290513" y="4916488"/>
            <a:ext cx="8272463" cy="1443038"/>
          </a:xfrm>
          <a:prstGeom prst="cloudCallout">
            <a:avLst>
              <a:gd name="adj1" fmla="val -15727"/>
              <a:gd name="adj2" fmla="val -59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3200" strike="noStrike" noProof="1">
                <a:solidFill>
                  <a:srgbClr val="FF0000"/>
                </a:solidFill>
              </a:rPr>
              <a:t>采用普通乘法进行计算，时间复杂度为</a:t>
            </a:r>
            <a:endParaRPr lang="zh-CN" altLang="en-US" sz="3200" strike="noStrike" noProof="1">
              <a:solidFill>
                <a:srgbClr val="FF0000"/>
              </a:solidFill>
            </a:endParaRPr>
          </a:p>
        </p:txBody>
      </p:sp>
      <p:graphicFrame>
        <p:nvGraphicFramePr>
          <p:cNvPr id="22553" name="对象 -2147482598"/>
          <p:cNvGraphicFramePr>
            <a:graphicFrameLocks noChangeAspect="1"/>
          </p:cNvGraphicFramePr>
          <p:nvPr/>
        </p:nvGraphicFramePr>
        <p:xfrm>
          <a:off x="5095875" y="5553075"/>
          <a:ext cx="116522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9" imgW="405765" imgH="228600" progId="Equation.KSEE3">
                  <p:embed/>
                </p:oleObj>
              </mc:Choice>
              <mc:Fallback>
                <p:oleObj name="" r:id="rId9" imgW="405765" imgH="228600" progId="Equation.KSEE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95875" y="5553075"/>
                        <a:ext cx="1165225" cy="627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内容占位符 30"/>
          <p:cNvSpPr>
            <a:spLocks noGrp="1"/>
          </p:cNvSpPr>
          <p:nvPr>
            <p:ph idx="1"/>
          </p:nvPr>
        </p:nvSpPr>
        <p:spPr>
          <a:xfrm>
            <a:off x="217488" y="320675"/>
            <a:ext cx="8229600" cy="609600"/>
          </a:xfrm>
        </p:spPr>
        <p:txBody>
          <a:bodyPr anchor="t"/>
          <a:p>
            <a:r>
              <a:rPr lang="zh-CN" altLang="en-US">
                <a:latin typeface="宋体" panose="02010600030101010101" pitchFamily="2" charset="-122"/>
              </a:rPr>
              <a:t>离散傅里叶变换与快速傅里叶变换</a:t>
            </a:r>
            <a:r>
              <a:rPr lang="en-US" altLang="zh-CN">
                <a:latin typeface="宋体" panose="02010600030101010101" pitchFamily="2" charset="-122"/>
              </a:rPr>
              <a:t>(FFT)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14" name="云形标注 13"/>
          <p:cNvSpPr/>
          <p:nvPr/>
        </p:nvSpPr>
        <p:spPr>
          <a:xfrm>
            <a:off x="217488" y="1470025"/>
            <a:ext cx="8272463" cy="1443038"/>
          </a:xfrm>
          <a:prstGeom prst="cloudCallout">
            <a:avLst>
              <a:gd name="adj1" fmla="val -15727"/>
              <a:gd name="adj2" fmla="val -59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3200" strike="noStrike" noProof="1">
                <a:solidFill>
                  <a:srgbClr val="FF0000"/>
                </a:solidFill>
              </a:rPr>
              <a:t>有必要利用单位复数根的特殊性质，降低时间复杂度</a:t>
            </a:r>
            <a:endParaRPr lang="zh-CN" altLang="en-US" sz="3200" strike="noStrike" noProof="1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8615" y="3225164"/>
            <a:ext cx="8446770" cy="1198881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p>
            <a:pPr algn="ctr" fontAlgn="base"/>
            <a:r>
              <a:rPr lang="zh-CN" altLang="en-US" sz="7200" b="1" strike="noStrike" noProof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引入快速傅里叶变换</a:t>
            </a:r>
            <a:endParaRPr lang="en-US" altLang="zh-CN" sz="7200" b="1" strike="noStrike" noProof="1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虚尾箭头 5"/>
          <p:cNvSpPr/>
          <p:nvPr/>
        </p:nvSpPr>
        <p:spPr>
          <a:xfrm rot="5400000">
            <a:off x="3756025" y="4513263"/>
            <a:ext cx="1152525" cy="79057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7" name="文本框 6"/>
          <p:cNvSpPr txBox="1"/>
          <p:nvPr/>
        </p:nvSpPr>
        <p:spPr>
          <a:xfrm>
            <a:off x="1946275" y="5588000"/>
            <a:ext cx="4816475" cy="708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计算离散傅里叶变换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内容占位符 30"/>
          <p:cNvSpPr>
            <a:spLocks noGrp="1"/>
          </p:cNvSpPr>
          <p:nvPr>
            <p:ph idx="1"/>
          </p:nvPr>
        </p:nvSpPr>
        <p:spPr>
          <a:xfrm>
            <a:off x="217488" y="320675"/>
            <a:ext cx="8229600" cy="609600"/>
          </a:xfrm>
        </p:spPr>
        <p:txBody>
          <a:bodyPr anchor="t"/>
          <a:p>
            <a:r>
              <a:rPr lang="zh-CN" altLang="en-US">
                <a:latin typeface="宋体" panose="02010600030101010101" pitchFamily="2" charset="-122"/>
              </a:rPr>
              <a:t>离散傅里叶变换与快速傅里叶变换</a:t>
            </a:r>
            <a:r>
              <a:rPr lang="en-US" altLang="zh-CN">
                <a:latin typeface="宋体" panose="02010600030101010101" pitchFamily="2" charset="-122"/>
              </a:rPr>
              <a:t>(FFT)</a:t>
            </a:r>
            <a:endParaRPr lang="en-US" altLang="zh-CN">
              <a:latin typeface="宋体" panose="02010600030101010101" pitchFamily="2" charset="-122"/>
            </a:endParaRPr>
          </a:p>
        </p:txBody>
      </p:sp>
      <p:graphicFrame>
        <p:nvGraphicFramePr>
          <p:cNvPr id="9220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8750" y="1514475"/>
          <a:ext cx="792638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" imgW="2145665" imgH="241300" progId="Equation.KSEE3">
                  <p:embed/>
                </p:oleObj>
              </mc:Choice>
              <mc:Fallback>
                <p:oleObj name="" r:id="rId1" imgW="2145665" imgH="241300" progId="Equation.KSEE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8750" y="1514475"/>
                        <a:ext cx="7926388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95313" y="930275"/>
            <a:ext cx="3260725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对于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次多项式：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70" y="2225675"/>
          <a:ext cx="91503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3" imgW="2476500" imgH="241300" progId="Equation.KSEE3">
                  <p:embed/>
                </p:oleObj>
              </mc:Choice>
              <mc:Fallback>
                <p:oleObj name="" r:id="rId3" imgW="2476500" imgH="241300" progId="Equation.KSEE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70" y="2225675"/>
                        <a:ext cx="915035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-17780" y="2941638"/>
          <a:ext cx="92916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5" imgW="2514600" imgH="241300" progId="Equation.KSEE3">
                  <p:embed/>
                </p:oleObj>
              </mc:Choice>
              <mc:Fallback>
                <p:oleObj name="" r:id="rId5" imgW="2514600" imgH="241300" progId="Equation.KSEE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17780" y="2941638"/>
                        <a:ext cx="9291638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" name=" 228"/>
          <p:cNvSpPr/>
          <p:nvPr/>
        </p:nvSpPr>
        <p:spPr>
          <a:xfrm>
            <a:off x="3644900" y="819150"/>
            <a:ext cx="5133975" cy="695325"/>
          </a:xfrm>
          <a:prstGeom prst="wedgeRectCallout">
            <a:avLst>
              <a:gd name="adj1" fmla="val -37394"/>
              <a:gd name="adj2" fmla="val 7712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trike="noStrike" noProof="1">
                <a:solidFill>
                  <a:srgbClr val="FF0000"/>
                </a:solidFill>
                <a:latin typeface="+mn-ea"/>
              </a:rPr>
              <a:t>此处假设</a:t>
            </a:r>
            <a:r>
              <a:rPr lang="en-US" altLang="zh-CN" sz="3200" strike="noStrike" noProof="1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3200" strike="noStrike" noProof="1">
                <a:solidFill>
                  <a:srgbClr val="FF0000"/>
                </a:solidFill>
                <a:latin typeface="+mn-ea"/>
              </a:rPr>
              <a:t>是</a:t>
            </a:r>
            <a:r>
              <a:rPr lang="en-US" altLang="zh-CN" sz="3200" strike="noStrike" noProof="1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3200" strike="noStrike" noProof="1">
                <a:solidFill>
                  <a:srgbClr val="FF0000"/>
                </a:solidFill>
                <a:latin typeface="+mn-ea"/>
              </a:rPr>
              <a:t>的整数次幂</a:t>
            </a:r>
            <a:endParaRPr lang="zh-CN" altLang="en-US" sz="3200" strike="noStrike" noProof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60538" y="1614488"/>
            <a:ext cx="738188" cy="509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" name="矩形 9"/>
          <p:cNvSpPr/>
          <p:nvPr/>
        </p:nvSpPr>
        <p:spPr>
          <a:xfrm>
            <a:off x="2773363" y="1614488"/>
            <a:ext cx="738188" cy="509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4016375" y="1614488"/>
            <a:ext cx="968375" cy="509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2" name="矩形 11"/>
          <p:cNvSpPr/>
          <p:nvPr/>
        </p:nvSpPr>
        <p:spPr>
          <a:xfrm>
            <a:off x="6438900" y="1614488"/>
            <a:ext cx="1552575" cy="509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595313" y="2325688"/>
            <a:ext cx="1684338" cy="509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4" name="矩形 13"/>
          <p:cNvSpPr/>
          <p:nvPr/>
        </p:nvSpPr>
        <p:spPr>
          <a:xfrm>
            <a:off x="2773363" y="2325688"/>
            <a:ext cx="1887538" cy="509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5" name="矩形 14"/>
          <p:cNvSpPr/>
          <p:nvPr/>
        </p:nvSpPr>
        <p:spPr>
          <a:xfrm>
            <a:off x="5054600" y="2325688"/>
            <a:ext cx="1887538" cy="509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6" name="矩形 15"/>
          <p:cNvSpPr/>
          <p:nvPr/>
        </p:nvSpPr>
        <p:spPr>
          <a:xfrm>
            <a:off x="6126480" y="3041650"/>
            <a:ext cx="3032760" cy="511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7" name="矩形 16"/>
          <p:cNvSpPr/>
          <p:nvPr/>
        </p:nvSpPr>
        <p:spPr>
          <a:xfrm>
            <a:off x="7270750" y="2325688"/>
            <a:ext cx="1889125" cy="509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8" name="矩形 17"/>
          <p:cNvSpPr/>
          <p:nvPr/>
        </p:nvSpPr>
        <p:spPr>
          <a:xfrm>
            <a:off x="509588" y="3041650"/>
            <a:ext cx="1684338" cy="511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9" name="矩形 18"/>
          <p:cNvSpPr/>
          <p:nvPr/>
        </p:nvSpPr>
        <p:spPr>
          <a:xfrm>
            <a:off x="2701608" y="3041650"/>
            <a:ext cx="1887538" cy="511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0" name="矩形 19"/>
          <p:cNvSpPr/>
          <p:nvPr/>
        </p:nvSpPr>
        <p:spPr>
          <a:xfrm>
            <a:off x="123825" y="3962400"/>
            <a:ext cx="471488" cy="50958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aphicFrame>
        <p:nvGraphicFramePr>
          <p:cNvPr id="37907" name="对象 -2147482504"/>
          <p:cNvGraphicFramePr>
            <a:graphicFrameLocks noChangeAspect="1"/>
          </p:cNvGraphicFramePr>
          <p:nvPr/>
        </p:nvGraphicFramePr>
        <p:xfrm>
          <a:off x="624205" y="3652838"/>
          <a:ext cx="679704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7" imgW="2362200" imgH="342900" progId="Equation.KSEE3">
                  <p:embed/>
                </p:oleObj>
              </mc:Choice>
              <mc:Fallback>
                <p:oleObj name="" r:id="rId7" imgW="2362200" imgH="342900" progId="Equation.KSEE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4205" y="3652838"/>
                        <a:ext cx="679704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123825" y="4660900"/>
            <a:ext cx="471488" cy="509588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2" name="文本框 21"/>
          <p:cNvSpPr txBox="1"/>
          <p:nvPr/>
        </p:nvSpPr>
        <p:spPr>
          <a:xfrm>
            <a:off x="7364413" y="4070350"/>
            <a:ext cx="17367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偶数下标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7910" name="对象 -2147482503"/>
          <p:cNvGraphicFramePr>
            <a:graphicFrameLocks noChangeAspect="1"/>
          </p:cNvGraphicFramePr>
          <p:nvPr/>
        </p:nvGraphicFramePr>
        <p:xfrm>
          <a:off x="562928" y="4405313"/>
          <a:ext cx="691959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9" imgW="2286000" imgH="342900" progId="Equation.KSEE3">
                  <p:embed/>
                </p:oleObj>
              </mc:Choice>
              <mc:Fallback>
                <p:oleObj name="" r:id="rId9" imgW="2286000" imgH="342900" progId="Equation.KSEE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2928" y="4405313"/>
                        <a:ext cx="6919595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7415213" y="4660900"/>
            <a:ext cx="1735137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奇数下标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7912" name="对象 -2147482498"/>
          <p:cNvGraphicFramePr>
            <a:graphicFrameLocks noChangeAspect="1"/>
          </p:cNvGraphicFramePr>
          <p:nvPr/>
        </p:nvGraphicFramePr>
        <p:xfrm>
          <a:off x="1984375" y="5834063"/>
          <a:ext cx="4957763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1" imgW="1625600" imgH="228600" progId="Equation.KSEE3">
                  <p:embed/>
                </p:oleObj>
              </mc:Choice>
              <mc:Fallback>
                <p:oleObj name="" r:id="rId11" imgW="1625600" imgH="228600" progId="Equation.KSEE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84375" y="5834063"/>
                        <a:ext cx="4957763" cy="696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下箭头 25"/>
          <p:cNvSpPr/>
          <p:nvPr/>
        </p:nvSpPr>
        <p:spPr>
          <a:xfrm>
            <a:off x="4283075" y="5229225"/>
            <a:ext cx="433388" cy="503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内容占位符 30"/>
          <p:cNvSpPr>
            <a:spLocks noGrp="1"/>
          </p:cNvSpPr>
          <p:nvPr>
            <p:ph idx="1"/>
          </p:nvPr>
        </p:nvSpPr>
        <p:spPr>
          <a:xfrm>
            <a:off x="217488" y="320675"/>
            <a:ext cx="8229600" cy="609600"/>
          </a:xfrm>
        </p:spPr>
        <p:txBody>
          <a:bodyPr anchor="t"/>
          <a:p>
            <a:r>
              <a:rPr lang="zh-CN" altLang="en-US">
                <a:latin typeface="宋体" panose="02010600030101010101" pitchFamily="2" charset="-122"/>
              </a:rPr>
              <a:t>离散傅里叶变换与快速傅里叶变换</a:t>
            </a:r>
            <a:r>
              <a:rPr lang="en-US" altLang="zh-CN">
                <a:latin typeface="宋体" panose="02010600030101010101" pitchFamily="2" charset="-122"/>
              </a:rPr>
              <a:t>(FFT)</a:t>
            </a:r>
            <a:endParaRPr lang="en-US" altLang="zh-CN">
              <a:latin typeface="宋体" panose="02010600030101010101" pitchFamily="2" charset="-122"/>
            </a:endParaRPr>
          </a:p>
        </p:txBody>
      </p:sp>
      <p:graphicFrame>
        <p:nvGraphicFramePr>
          <p:cNvPr id="4" name="对象 -2147482498"/>
          <p:cNvGraphicFramePr>
            <a:graphicFrameLocks noChangeAspect="1"/>
          </p:cNvGraphicFramePr>
          <p:nvPr/>
        </p:nvGraphicFramePr>
        <p:xfrm>
          <a:off x="2168525" y="1031875"/>
          <a:ext cx="4957763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" imgW="1625600" imgH="228600" progId="Equation.KSEE3">
                  <p:embed/>
                </p:oleObj>
              </mc:Choice>
              <mc:Fallback>
                <p:oleObj name="" r:id="rId1" imgW="1625600" imgH="228600" progId="Equation.KSEE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68525" y="1031875"/>
                        <a:ext cx="4957763" cy="696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273175" y="1119188"/>
            <a:ext cx="895350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对于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73175" y="1838325"/>
            <a:ext cx="156845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求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A(x)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8917" name="对象 -2147482496"/>
          <p:cNvGraphicFramePr>
            <a:graphicFrameLocks noChangeAspect="1"/>
          </p:cNvGraphicFramePr>
          <p:nvPr/>
        </p:nvGraphicFramePr>
        <p:xfrm>
          <a:off x="2778125" y="1728788"/>
          <a:ext cx="5905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3" imgW="203200" imgH="241300" progId="Equation.KSEE3">
                  <p:embed/>
                </p:oleObj>
              </mc:Choice>
              <mc:Fallback>
                <p:oleObj name="" r:id="rId3" imgW="203200" imgH="241300" progId="Equation.KSEE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8125" y="1728788"/>
                        <a:ext cx="590550" cy="701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-2147482496"/>
          <p:cNvGraphicFramePr>
            <a:graphicFrameLocks noChangeAspect="1"/>
          </p:cNvGraphicFramePr>
          <p:nvPr/>
        </p:nvGraphicFramePr>
        <p:xfrm>
          <a:off x="3622675" y="1728788"/>
          <a:ext cx="5556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5" imgW="190500" imgH="241300" progId="Equation.KSEE3">
                  <p:embed/>
                </p:oleObj>
              </mc:Choice>
              <mc:Fallback>
                <p:oleObj name="" r:id="rId5" imgW="190500" imgH="241300" progId="Equation.KSEE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22675" y="1728788"/>
                        <a:ext cx="555625" cy="701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3351213" y="1909763"/>
            <a:ext cx="261937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02113" y="1909763"/>
            <a:ext cx="676275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,...,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" name="对象 -2147482496"/>
          <p:cNvGraphicFramePr>
            <a:graphicFrameLocks noChangeAspect="1"/>
          </p:cNvGraphicFramePr>
          <p:nvPr/>
        </p:nvGraphicFramePr>
        <p:xfrm>
          <a:off x="4727417" y="1747838"/>
          <a:ext cx="84645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7" imgW="292100" imgH="241300" progId="Equation.KSEE3">
                  <p:embed/>
                </p:oleObj>
              </mc:Choice>
              <mc:Fallback>
                <p:oleObj name="" r:id="rId7" imgW="292100" imgH="241300" progId="Equation.KSEE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7417" y="1747838"/>
                        <a:ext cx="846455" cy="701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5484813" y="1889125"/>
            <a:ext cx="245903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处取值转化为：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左弧形箭头 18"/>
          <p:cNvSpPr/>
          <p:nvPr/>
        </p:nvSpPr>
        <p:spPr>
          <a:xfrm>
            <a:off x="276225" y="2022475"/>
            <a:ext cx="647700" cy="9921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35050" y="2492375"/>
            <a:ext cx="357187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求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(n-1)/2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次多项式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1" name="对象 -2147482498"/>
          <p:cNvGraphicFramePr>
            <a:graphicFrameLocks noChangeAspect="1"/>
          </p:cNvGraphicFramePr>
          <p:nvPr/>
        </p:nvGraphicFramePr>
        <p:xfrm>
          <a:off x="3949700" y="2405063"/>
          <a:ext cx="139382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9" imgW="457200" imgH="228600" progId="Equation.KSEE3">
                  <p:embed/>
                </p:oleObj>
              </mc:Choice>
              <mc:Fallback>
                <p:oleObj name="" r:id="rId9" imgW="457200" imgH="228600" progId="Equation.KSEE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49700" y="2405063"/>
                        <a:ext cx="1393825" cy="696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5241925" y="2492375"/>
            <a:ext cx="242888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4" name="对象 -2147482498"/>
          <p:cNvGraphicFramePr>
            <a:graphicFrameLocks noChangeAspect="1"/>
          </p:cNvGraphicFramePr>
          <p:nvPr/>
        </p:nvGraphicFramePr>
        <p:xfrm>
          <a:off x="5440363" y="2405063"/>
          <a:ext cx="135572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11" imgW="444500" imgH="228600" progId="Equation.KSEE3">
                  <p:embed/>
                </p:oleObj>
              </mc:Choice>
              <mc:Fallback>
                <p:oleObj name="" r:id="rId11" imgW="444500" imgH="228600" progId="Equation.KSEE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40363" y="2405063"/>
                        <a:ext cx="1355725" cy="696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680200" y="2520950"/>
            <a:ext cx="446088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8" name="对象 -2147482496"/>
          <p:cNvGraphicFramePr>
            <a:graphicFrameLocks noChangeAspect="1"/>
          </p:cNvGraphicFramePr>
          <p:nvPr/>
        </p:nvGraphicFramePr>
        <p:xfrm>
          <a:off x="1003300" y="3078163"/>
          <a:ext cx="11080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3" imgW="381000" imgH="241300" progId="Equation.KSEE3">
                  <p:embed/>
                </p:oleObj>
              </mc:Choice>
              <mc:Fallback>
                <p:oleObj name="" r:id="rId13" imgW="381000" imgH="241300" progId="Equation.KSEE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03300" y="3078163"/>
                        <a:ext cx="1108075" cy="701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2058988" y="3173413"/>
            <a:ext cx="344487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1" name="对象 -2147482496"/>
          <p:cNvGraphicFramePr>
            <a:graphicFrameLocks noChangeAspect="1"/>
          </p:cNvGraphicFramePr>
          <p:nvPr/>
        </p:nvGraphicFramePr>
        <p:xfrm>
          <a:off x="2413000" y="3084513"/>
          <a:ext cx="107156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15" imgW="368300" imgH="241300" progId="Equation.KSEE3">
                  <p:embed/>
                </p:oleObj>
              </mc:Choice>
              <mc:Fallback>
                <p:oleObj name="" r:id="rId15" imgW="368300" imgH="241300" progId="Equation.KSEE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13000" y="3084513"/>
                        <a:ext cx="1071563" cy="701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3408363" y="3175000"/>
            <a:ext cx="344487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4" name="对象 -2147482496"/>
          <p:cNvGraphicFramePr>
            <a:graphicFrameLocks noChangeAspect="1"/>
          </p:cNvGraphicFramePr>
          <p:nvPr/>
        </p:nvGraphicFramePr>
        <p:xfrm>
          <a:off x="3969703" y="2936558"/>
          <a:ext cx="1500505" cy="998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17" imgW="482600" imgH="342900" progId="Equation.KSEE3">
                  <p:embed/>
                </p:oleObj>
              </mc:Choice>
              <mc:Fallback>
                <p:oleObj name="" r:id="rId17" imgW="482600" imgH="342900" progId="Equation.KSEE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69703" y="2936558"/>
                        <a:ext cx="1500505" cy="998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5573713" y="3257868"/>
            <a:ext cx="1365250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处取值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左弧形箭头 36"/>
          <p:cNvSpPr/>
          <p:nvPr/>
        </p:nvSpPr>
        <p:spPr>
          <a:xfrm>
            <a:off x="147638" y="3429000"/>
            <a:ext cx="647700" cy="9921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219825" y="4013200"/>
            <a:ext cx="1366838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处取值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92175" y="4013200"/>
            <a:ext cx="501650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即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0" name="对象 -2147482496"/>
          <p:cNvGraphicFramePr>
            <a:graphicFrameLocks noChangeAspect="1"/>
          </p:cNvGraphicFramePr>
          <p:nvPr/>
        </p:nvGraphicFramePr>
        <p:xfrm>
          <a:off x="1595438" y="3922713"/>
          <a:ext cx="8509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9" imgW="292100" imgH="241300" progId="Equation.KSEE3">
                  <p:embed/>
                </p:oleObj>
              </mc:Choice>
              <mc:Fallback>
                <p:oleObj name="" r:id="rId19" imgW="292100" imgH="241300" progId="Equation.KSEE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95438" y="3922713"/>
                        <a:ext cx="850900" cy="701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2647950" y="4013200"/>
            <a:ext cx="34607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3" name="对象 -2147482496"/>
          <p:cNvGraphicFramePr>
            <a:graphicFrameLocks noChangeAspect="1"/>
          </p:cNvGraphicFramePr>
          <p:nvPr/>
        </p:nvGraphicFramePr>
        <p:xfrm>
          <a:off x="3062288" y="3922713"/>
          <a:ext cx="8509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21" imgW="292100" imgH="241300" progId="Equation.KSEE3">
                  <p:embed/>
                </p:oleObj>
              </mc:Choice>
              <mc:Fallback>
                <p:oleObj name="" r:id="rId21" imgW="292100" imgH="241300" progId="Equation.KSEE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062288" y="3922713"/>
                        <a:ext cx="850900" cy="701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4041775" y="4013200"/>
            <a:ext cx="703263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,...,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云形标注 49"/>
          <p:cNvSpPr/>
          <p:nvPr/>
        </p:nvSpPr>
        <p:spPr>
          <a:xfrm>
            <a:off x="1374775" y="4981575"/>
            <a:ext cx="3576638" cy="1404938"/>
          </a:xfrm>
          <a:prstGeom prst="cloudCallout">
            <a:avLst>
              <a:gd name="adj1" fmla="val -21715"/>
              <a:gd name="adj2" fmla="val -715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zh-CN" altLang="en-US" sz="3600" b="1" strike="noStrike" noProof="1">
                <a:solidFill>
                  <a:srgbClr val="FF0000"/>
                </a:solidFill>
                <a:sym typeface="+mn-ea"/>
              </a:rPr>
              <a:t>折半引理</a:t>
            </a:r>
            <a:endParaRPr lang="zh-CN" altLang="en-US" sz="3600" strike="noStrike" noProof="1"/>
          </a:p>
        </p:txBody>
      </p:sp>
      <p:sp>
        <p:nvSpPr>
          <p:cNvPr id="51" name="文本框 50"/>
          <p:cNvSpPr txBox="1"/>
          <p:nvPr/>
        </p:nvSpPr>
        <p:spPr>
          <a:xfrm>
            <a:off x="5626100" y="5043488"/>
            <a:ext cx="2820988" cy="952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然后将结果相加得到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A(x)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-2147482496"/>
          <p:cNvGraphicFramePr>
            <a:graphicFrameLocks noChangeAspect="1"/>
          </p:cNvGraphicFramePr>
          <p:nvPr/>
        </p:nvGraphicFramePr>
        <p:xfrm>
          <a:off x="5015389" y="3922713"/>
          <a:ext cx="887730" cy="997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3" imgW="304800" imgH="342900" progId="Equation.KSEE3">
                  <p:embed/>
                </p:oleObj>
              </mc:Choice>
              <mc:Fallback>
                <p:oleObj name="" r:id="rId23" imgW="304800" imgH="342900" progId="Equation.KSEE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015389" y="3922713"/>
                        <a:ext cx="887730" cy="9975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内容占位符 30"/>
          <p:cNvSpPr>
            <a:spLocks noGrp="1"/>
          </p:cNvSpPr>
          <p:nvPr>
            <p:ph idx="1"/>
          </p:nvPr>
        </p:nvSpPr>
        <p:spPr>
          <a:xfrm>
            <a:off x="217488" y="320675"/>
            <a:ext cx="8229600" cy="609600"/>
          </a:xfrm>
        </p:spPr>
        <p:txBody>
          <a:bodyPr anchor="t"/>
          <a:p>
            <a:r>
              <a:rPr lang="zh-CN" altLang="en-US">
                <a:latin typeface="宋体" panose="02010600030101010101" pitchFamily="2" charset="-122"/>
              </a:rPr>
              <a:t>离散傅里叶变换与快速傅里叶变换</a:t>
            </a:r>
            <a:r>
              <a:rPr lang="en-US" altLang="zh-CN">
                <a:latin typeface="宋体" panose="02010600030101010101" pitchFamily="2" charset="-122"/>
              </a:rPr>
              <a:t>(FFT)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-9525" y="776288"/>
            <a:ext cx="6321425" cy="183356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3600" strike="noStrike" noProof="1"/>
          </a:p>
        </p:txBody>
      </p:sp>
      <p:sp>
        <p:nvSpPr>
          <p:cNvPr id="5" name="文本框 4"/>
          <p:cNvSpPr txBox="1"/>
          <p:nvPr/>
        </p:nvSpPr>
        <p:spPr>
          <a:xfrm>
            <a:off x="1035050" y="1368425"/>
            <a:ext cx="3036888" cy="6461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>
                <a:latin typeface="Arial" panose="020B0604020202020204" pitchFamily="34" charset="0"/>
                <a:ea typeface="宋体" panose="02010600030101010101" pitchFamily="2" charset="-122"/>
              </a:rPr>
              <a:t>递归地处理</a:t>
            </a:r>
            <a:endParaRPr lang="zh-CN" altLang="en-US" sz="3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1" name="对象 -2147482498"/>
          <p:cNvGraphicFramePr>
            <a:graphicFrameLocks noChangeAspect="1"/>
          </p:cNvGraphicFramePr>
          <p:nvPr/>
        </p:nvGraphicFramePr>
        <p:xfrm>
          <a:off x="3416300" y="1370013"/>
          <a:ext cx="12890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1" imgW="457200" imgH="228600" progId="Equation.KSEE3">
                  <p:embed/>
                </p:oleObj>
              </mc:Choice>
              <mc:Fallback>
                <p:oleObj name="" r:id="rId1" imgW="457200" imgH="228600" progId="Equation.KSEE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16300" y="1370013"/>
                        <a:ext cx="1289050" cy="644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-2147482498"/>
          <p:cNvGraphicFramePr>
            <a:graphicFrameLocks noChangeAspect="1"/>
          </p:cNvGraphicFramePr>
          <p:nvPr/>
        </p:nvGraphicFramePr>
        <p:xfrm>
          <a:off x="4814888" y="1317625"/>
          <a:ext cx="135572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3" imgW="444500" imgH="228600" progId="Equation.KSEE3">
                  <p:embed/>
                </p:oleObj>
              </mc:Choice>
              <mc:Fallback>
                <p:oleObj name="" r:id="rId3" imgW="444500" imgH="228600" progId="Equation.KSEE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14888" y="1317625"/>
                        <a:ext cx="1355725" cy="696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" name=" 160"/>
          <p:cNvSpPr/>
          <p:nvPr/>
        </p:nvSpPr>
        <p:spPr>
          <a:xfrm rot="5400000">
            <a:off x="795338" y="2501900"/>
            <a:ext cx="1296988" cy="1512888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27275" y="2840038"/>
            <a:ext cx="3467100" cy="175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>
                <a:latin typeface="Arial" panose="020B0604020202020204" pitchFamily="34" charset="0"/>
                <a:ea typeface="宋体" panose="02010600030101010101" pitchFamily="2" charset="-122"/>
              </a:rPr>
              <a:t>分解成两个相似的子问题，规模减半</a:t>
            </a:r>
            <a:endParaRPr lang="zh-CN" altLang="en-US" sz="3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02225" y="4252913"/>
            <a:ext cx="3714750" cy="175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>
                <a:latin typeface="Arial" panose="020B0604020202020204" pitchFamily="34" charset="0"/>
                <a:ea typeface="宋体" panose="02010600030101010101" pitchFamily="2" charset="-122"/>
              </a:rPr>
              <a:t>拆分时</a:t>
            </a:r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3600">
                <a:latin typeface="Arial" panose="020B0604020202020204" pitchFamily="34" charset="0"/>
                <a:ea typeface="宋体" panose="02010600030101010101" pitchFamily="2" charset="-122"/>
              </a:rPr>
              <a:t>需要把</a:t>
            </a:r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3600">
                <a:latin typeface="Arial" panose="020B0604020202020204" pitchFamily="34" charset="0"/>
                <a:ea typeface="宋体" panose="02010600030101010101" pitchFamily="2" charset="-122"/>
              </a:rPr>
              <a:t>个系数拆成两部分</a:t>
            </a:r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zh-CN" altLang="en-US" sz="3600">
                <a:latin typeface="Arial" panose="020B0604020202020204" pitchFamily="34" charset="0"/>
                <a:ea typeface="宋体" panose="02010600030101010101" pitchFamily="2" charset="-122"/>
              </a:rPr>
              <a:t>时间复杂度</a:t>
            </a:r>
            <a:endParaRPr lang="zh-CN" altLang="en-US" sz="3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 160"/>
          <p:cNvSpPr/>
          <p:nvPr/>
        </p:nvSpPr>
        <p:spPr>
          <a:xfrm rot="5400000">
            <a:off x="3705225" y="4083050"/>
            <a:ext cx="709613" cy="1512888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graphicFrame>
        <p:nvGraphicFramePr>
          <p:cNvPr id="13" name="对象 -2147482498"/>
          <p:cNvGraphicFramePr>
            <a:graphicFrameLocks noChangeAspect="1"/>
          </p:cNvGraphicFramePr>
          <p:nvPr/>
        </p:nvGraphicFramePr>
        <p:xfrm>
          <a:off x="5203825" y="5940425"/>
          <a:ext cx="9667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5" imgW="342900" imgH="203200" progId="Equation.KSEE3">
                  <p:embed/>
                </p:oleObj>
              </mc:Choice>
              <mc:Fallback>
                <p:oleObj name="" r:id="rId5" imgW="342900" imgH="203200" progId="Equation.KSEE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03825" y="5940425"/>
                        <a:ext cx="966788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774065" y="4934585"/>
            <a:ext cx="18592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p>
            <a:pPr algn="ctr" fontAlgn="base"/>
            <a:r>
              <a:rPr lang="en-US" altLang="zh-CN" sz="7200" b="1" strike="noStrike" noProof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FFT</a:t>
            </a:r>
            <a:endParaRPr lang="en-US" altLang="zh-CN" sz="7200" b="1" strike="noStrike" noProof="1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内容占位符 30"/>
          <p:cNvSpPr>
            <a:spLocks noGrp="1"/>
          </p:cNvSpPr>
          <p:nvPr>
            <p:ph idx="1"/>
          </p:nvPr>
        </p:nvSpPr>
        <p:spPr>
          <a:xfrm>
            <a:off x="217488" y="320675"/>
            <a:ext cx="8229600" cy="609600"/>
          </a:xfrm>
        </p:spPr>
        <p:txBody>
          <a:bodyPr anchor="t"/>
          <a:p>
            <a:r>
              <a:rPr lang="zh-CN" altLang="en-US">
                <a:latin typeface="宋体" panose="02010600030101010101" pitchFamily="2" charset="-122"/>
              </a:rPr>
              <a:t>离散傅里叶变换与快速傅里叶变换</a:t>
            </a:r>
            <a:r>
              <a:rPr lang="en-US" altLang="zh-CN">
                <a:latin typeface="宋体" panose="02010600030101010101" pitchFamily="2" charset="-122"/>
              </a:rPr>
              <a:t>(FFT)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217488" y="1079500"/>
            <a:ext cx="6632575" cy="95091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3600" strike="noStrike" noProof="1">
                <a:solidFill>
                  <a:srgbClr val="FF0000"/>
                </a:solidFill>
              </a:rPr>
              <a:t>时间复杂度递推公式</a:t>
            </a:r>
            <a:endParaRPr lang="zh-CN" altLang="en-US" sz="3600" strike="noStrike" noProof="1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04963" y="2241550"/>
          <a:ext cx="578643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1" imgW="1295400" imgH="393700" progId="Equation.KSEE3">
                  <p:embed/>
                </p:oleObj>
              </mc:Choice>
              <mc:Fallback>
                <p:oleObj name="" r:id="rId1" imgW="1295400" imgH="393700" progId="Equation.KSEE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4963" y="2241550"/>
                        <a:ext cx="5786437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下箭头 6"/>
          <p:cNvSpPr/>
          <p:nvPr/>
        </p:nvSpPr>
        <p:spPr>
          <a:xfrm rot="1860000">
            <a:off x="1857375" y="3190875"/>
            <a:ext cx="193675" cy="6080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8" name="内容占位符 30"/>
          <p:cNvSpPr>
            <a:spLocks noGrp="1"/>
          </p:cNvSpPr>
          <p:nvPr/>
        </p:nvSpPr>
        <p:spPr>
          <a:xfrm>
            <a:off x="52388" y="3878263"/>
            <a:ext cx="3679825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规模为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的时间复杂度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4402138" y="3695700"/>
            <a:ext cx="193675" cy="1041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" name="内容占位符 30"/>
          <p:cNvSpPr>
            <a:spLocks noGrp="1"/>
          </p:cNvSpPr>
          <p:nvPr/>
        </p:nvSpPr>
        <p:spPr>
          <a:xfrm>
            <a:off x="2732088" y="4737100"/>
            <a:ext cx="4513262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拆分成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n/2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规模的子问题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下箭头 10"/>
          <p:cNvSpPr/>
          <p:nvPr/>
        </p:nvSpPr>
        <p:spPr>
          <a:xfrm rot="19380000">
            <a:off x="6419850" y="3235325"/>
            <a:ext cx="193675" cy="795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2" name="内容占位符 30"/>
          <p:cNvSpPr>
            <a:spLocks noGrp="1"/>
          </p:cNvSpPr>
          <p:nvPr/>
        </p:nvSpPr>
        <p:spPr>
          <a:xfrm>
            <a:off x="6115050" y="4008438"/>
            <a:ext cx="2654300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拆分问题代价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5250" y="5346700"/>
            <a:ext cx="3717925" cy="5826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求解该递推式，有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0971" name="对象 -2147482470"/>
          <p:cNvGraphicFramePr>
            <a:graphicFrameLocks noChangeAspect="1"/>
          </p:cNvGraphicFramePr>
          <p:nvPr/>
        </p:nvGraphicFramePr>
        <p:xfrm>
          <a:off x="3402013" y="5400675"/>
          <a:ext cx="25288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3" imgW="1155700" imgH="215900" progId="Equation.KSEE3">
                  <p:embed/>
                </p:oleObj>
              </mc:Choice>
              <mc:Fallback>
                <p:oleObj name="" r:id="rId3" imgW="1155700" imgH="215900" progId="Equation.KSEE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2013" y="5400675"/>
                        <a:ext cx="2528887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396875" y="6081713"/>
            <a:ext cx="3252788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采用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FFT,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可以在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0973" name="对象 -2147482470"/>
          <p:cNvGraphicFramePr>
            <a:graphicFrameLocks noChangeAspect="1"/>
          </p:cNvGraphicFramePr>
          <p:nvPr/>
        </p:nvGraphicFramePr>
        <p:xfrm>
          <a:off x="3402013" y="6153150"/>
          <a:ext cx="15843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5" imgW="723900" imgH="215900" progId="Equation.KSEE3">
                  <p:embed/>
                </p:oleObj>
              </mc:Choice>
              <mc:Fallback>
                <p:oleObj name="" r:id="rId5" imgW="723900" imgH="215900" progId="Equation.KSEE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02013" y="6153150"/>
                        <a:ext cx="1584325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4889500" y="6099175"/>
            <a:ext cx="3252788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时间内实现插值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160" y="292735"/>
          <a:ext cx="9123045" cy="6272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115425" imgH="6267450" progId="Paint.Picture">
                  <p:embed/>
                </p:oleObj>
              </mc:Choice>
              <mc:Fallback>
                <p:oleObj name="" r:id="rId1" imgW="9115425" imgH="62674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60" y="292735"/>
                        <a:ext cx="9123045" cy="6272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  <p:sndAc>
      <p:stSnd>
        <p:snd r:embed="rId3" name="TYPE.WAV"/>
      </p:stSnd>
    </p:sndAc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" name="对象 9"/>
          <p:cNvGraphicFramePr/>
          <p:nvPr/>
        </p:nvGraphicFramePr>
        <p:xfrm>
          <a:off x="582930" y="15240"/>
          <a:ext cx="7428230" cy="538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9096375" imgH="6610350" progId="Paint.Picture">
                  <p:embed/>
                </p:oleObj>
              </mc:Choice>
              <mc:Fallback>
                <p:oleObj name="" r:id="rId1" imgW="9096375" imgH="6610350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2930" y="15240"/>
                        <a:ext cx="7428230" cy="538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555" y="5599430"/>
            <a:ext cx="3472815" cy="1233805"/>
          </a:xfrm>
          <a:prstGeom prst="rect">
            <a:avLst/>
          </a:prstGeom>
        </p:spPr>
      </p:pic>
    </p:spTree>
  </p:cSld>
  <p:clrMapOvr>
    <a:masterClrMapping/>
  </p:clrMapOvr>
  <p:transition>
    <p:random/>
    <p:sndAc>
      <p:stSnd>
        <p:snd r:embed="rId4" name="TYPE.WAV"/>
      </p:stSnd>
    </p:sndAc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220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0515" y="883603"/>
          <a:ext cx="812800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3797300" imgH="254000" progId="Equation.KSEE3">
                  <p:embed/>
                </p:oleObj>
              </mc:Choice>
              <mc:Fallback>
                <p:oleObj name="" r:id="rId1" imgW="3797300" imgH="254000" progId="Equation.KSEE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0515" y="883603"/>
                        <a:ext cx="8128000" cy="434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75" y="92075"/>
          <a:ext cx="8644890" cy="61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3" imgW="3581400" imgH="241300" progId="Equation.KSEE3">
                  <p:embed/>
                </p:oleObj>
              </mc:Choice>
              <mc:Fallback>
                <p:oleObj name="" r:id="rId3" imgW="3581400" imgH="241300" progId="Equation.KSEE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675" y="92075"/>
                        <a:ext cx="8644890" cy="6102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4803" y="1246188"/>
          <a:ext cx="782955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5" imgW="3657600" imgH="254000" progId="Equation.KSEE3">
                  <p:embed/>
                </p:oleObj>
              </mc:Choice>
              <mc:Fallback>
                <p:oleObj name="" r:id="rId5" imgW="3657600" imgH="254000" progId="Equation.KSEE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803" y="1246188"/>
                        <a:ext cx="7829550" cy="434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1150" y="1639888"/>
          <a:ext cx="8155305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7" imgW="3810000" imgH="254000" progId="Equation.KSEE3">
                  <p:embed/>
                </p:oleObj>
              </mc:Choice>
              <mc:Fallback>
                <p:oleObj name="" r:id="rId7" imgW="3810000" imgH="254000" progId="Equation.KSEE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1150" y="1639888"/>
                        <a:ext cx="8155305" cy="434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1150" y="2033588"/>
          <a:ext cx="804672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9" imgW="3759200" imgH="254000" progId="Equation.KSEE3">
                  <p:embed/>
                </p:oleObj>
              </mc:Choice>
              <mc:Fallback>
                <p:oleObj name="" r:id="rId9" imgW="3759200" imgH="254000" progId="Equation.KSEE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1150" y="2033588"/>
                        <a:ext cx="8046720" cy="434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1150" y="2471738"/>
          <a:ext cx="8155305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11" imgW="3810000" imgH="254000" progId="Equation.KSEE3">
                  <p:embed/>
                </p:oleObj>
              </mc:Choice>
              <mc:Fallback>
                <p:oleObj name="" r:id="rId11" imgW="3810000" imgH="254000" progId="Equation.KSEE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1150" y="2471738"/>
                        <a:ext cx="8155305" cy="434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1150" y="2911158"/>
          <a:ext cx="8074025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3" imgW="3771900" imgH="254000" progId="Equation.KSEE3">
                  <p:embed/>
                </p:oleObj>
              </mc:Choice>
              <mc:Fallback>
                <p:oleObj name="" r:id="rId13" imgW="3771900" imgH="254000" progId="Equation.KSEE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1150" y="2911158"/>
                        <a:ext cx="8074025" cy="434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0515" y="3304858"/>
          <a:ext cx="812800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15" imgW="3797300" imgH="254000" progId="Equation.KSEE3">
                  <p:embed/>
                </p:oleObj>
              </mc:Choice>
              <mc:Fallback>
                <p:oleObj name="" r:id="rId15" imgW="3797300" imgH="254000" progId="Equation.KSEE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0515" y="3304858"/>
                        <a:ext cx="8128000" cy="434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1150" y="3739198"/>
          <a:ext cx="8155305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17" imgW="3810000" imgH="254000" progId="Equation.KSEE3">
                  <p:embed/>
                </p:oleObj>
              </mc:Choice>
              <mc:Fallback>
                <p:oleObj name="" r:id="rId17" imgW="3810000" imgH="254000" progId="Equation.KSEE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1150" y="3739198"/>
                        <a:ext cx="8155305" cy="434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5760" y="32702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9" imgW="914400" imgH="215900" progId="Equation.KSEE3">
                  <p:embed/>
                </p:oleObj>
              </mc:Choice>
              <mc:Fallback>
                <p:oleObj name="" r:id="rId19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5760" y="32702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5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02480" y="4359910"/>
          <a:ext cx="420179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21" imgW="2552700" imgH="241300" progId="Equation.KSEE3">
                  <p:embed/>
                </p:oleObj>
              </mc:Choice>
              <mc:Fallback>
                <p:oleObj name="" r:id="rId21" imgW="2552700" imgH="241300" progId="Equation.KSEE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602480" y="4359910"/>
                        <a:ext cx="4201795" cy="4267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27110" y="506730"/>
          <a:ext cx="433705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3" imgW="215900" imgH="2184400" progId="Equation.KSEE3">
                  <p:embed/>
                </p:oleObj>
              </mc:Choice>
              <mc:Fallback>
                <p:oleObj name="" r:id="rId23" imgW="215900" imgH="2184400" progId="Equation.KSEE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627110" y="506730"/>
                        <a:ext cx="433705" cy="3667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10515" y="5184140"/>
            <a:ext cx="14071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base"/>
            <a:r>
              <a:rPr lang="zh-CN" altLang="en-US" sz="2400" b="1">
                <a:solidFill>
                  <a:srgbClr val="FF0000"/>
                </a:solidFill>
                <a:sym typeface="+mn-ea"/>
              </a:rPr>
              <a:t>折半引理</a:t>
            </a:r>
            <a:endParaRPr lang="zh-CN" altLang="en-US" sz="2400" b="1">
              <a:solidFill>
                <a:srgbClr val="FF0000"/>
              </a:solidFill>
              <a:sym typeface="+mn-ea"/>
            </a:endParaRPr>
          </a:p>
        </p:txBody>
      </p:sp>
      <p:graphicFrame>
        <p:nvGraphicFramePr>
          <p:cNvPr id="11" name="对象 10"/>
          <p:cNvGraphicFramePr/>
          <p:nvPr/>
        </p:nvGraphicFramePr>
        <p:xfrm>
          <a:off x="1859915" y="5184140"/>
          <a:ext cx="5795645" cy="1410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5" imgW="5791200" imgH="1409700" progId="Paint.Picture">
                  <p:embed/>
                </p:oleObj>
              </mc:Choice>
              <mc:Fallback>
                <p:oleObj name="" r:id="rId25" imgW="5791200" imgH="1409700" progId="Paint.Picture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859915" y="5184140"/>
                        <a:ext cx="5795645" cy="1410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 2050"/>
          <p:cNvSpPr/>
          <p:nvPr/>
        </p:nvSpPr>
        <p:spPr>
          <a:xfrm rot="-5400000" flipH="1">
            <a:off x="2097088" y="4100513"/>
            <a:ext cx="488950" cy="4572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问题引入：整数乘法</a:t>
            </a:r>
            <a:endParaRPr lang="zh-CN" altLang="en-US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550" y="1222375"/>
            <a:ext cx="8229600" cy="611188"/>
          </a:xfrm>
        </p:spPr>
        <p:txBody>
          <a:bodyPr anchor="t"/>
          <a:p>
            <a:r>
              <a:rPr lang="en-US" altLang="zh-CN"/>
              <a:t>2.n</a:t>
            </a:r>
            <a:r>
              <a:rPr lang="zh-CN" altLang="en-US"/>
              <a:t>位数与</a:t>
            </a:r>
            <a:r>
              <a:rPr lang="en-US" altLang="zh-CN"/>
              <a:t>n</a:t>
            </a:r>
            <a:r>
              <a:rPr lang="zh-CN" altLang="en-US"/>
              <a:t>位数相乘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09825" y="1658938"/>
            <a:ext cx="235585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7 8 1 2 5</a:t>
            </a:r>
            <a:endParaRPr lang="en-US" altLang="zh-CN" sz="44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67510" y="2388869"/>
            <a:ext cx="6419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 b="1" noProof="1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×</a:t>
            </a:r>
            <a:endParaRPr lang="zh-CN" altLang="en-US" sz="4400" b="1" noProof="1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09825" y="2320925"/>
            <a:ext cx="235585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1 6 3 8 4</a:t>
            </a:r>
            <a:endParaRPr lang="en-US" altLang="zh-CN" sz="44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44625" y="3074988"/>
            <a:ext cx="3321050" cy="76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1922463" y="3079750"/>
            <a:ext cx="2820988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3 1 2 5 0 0</a:t>
            </a:r>
            <a:endParaRPr lang="en-US" altLang="zh-CN" sz="44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44625" y="3611563"/>
            <a:ext cx="2820988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6 2 5 0 0 0</a:t>
            </a:r>
            <a:endParaRPr lang="en-US" altLang="zh-CN" sz="44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6950" y="4152900"/>
            <a:ext cx="2820988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2 3 4 3 7 5</a:t>
            </a:r>
            <a:endParaRPr lang="en-US" altLang="zh-CN" sz="44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7688" y="4667250"/>
            <a:ext cx="2820988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4 6 8 7 5 0</a:t>
            </a:r>
            <a:endParaRPr lang="en-US" altLang="zh-CN" sz="44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42875" y="5765800"/>
            <a:ext cx="4800600" cy="76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4" name="矩形 13"/>
          <p:cNvSpPr/>
          <p:nvPr/>
        </p:nvSpPr>
        <p:spPr>
          <a:xfrm>
            <a:off x="55563" y="5694363"/>
            <a:ext cx="4681538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1 2 8 0 0 0 0 0 0 0</a:t>
            </a:r>
            <a:endParaRPr lang="en-US" altLang="zh-CN" sz="44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563" y="5146675"/>
            <a:ext cx="2354263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7 8 1 2 5</a:t>
            </a:r>
            <a:endParaRPr lang="en-US" altLang="zh-CN" sz="44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30507" y="1381760"/>
            <a:ext cx="3355975" cy="1322063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40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(2)</a:t>
            </a:r>
            <a:r>
              <a:rPr lang="zh-CN" altLang="en-US" sz="40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中每一位</a:t>
            </a:r>
            <a:endParaRPr lang="zh-CN" altLang="en-US" sz="4000" b="1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 fontAlgn="base"/>
            <a:r>
              <a:rPr lang="zh-CN" altLang="en-US" sz="40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同</a:t>
            </a:r>
            <a:r>
              <a:rPr lang="en-US" altLang="zh-CN" sz="40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(1)</a:t>
            </a:r>
            <a:r>
              <a:rPr lang="zh-CN" altLang="en-US" sz="40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逐位相乘</a:t>
            </a:r>
            <a:endParaRPr lang="zh-CN" altLang="en-US" sz="4000" b="1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7679" y="1658619"/>
            <a:ext cx="865512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(1)</a:t>
            </a:r>
            <a:endParaRPr lang="en-US" altLang="zh-CN" sz="4400" b="1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7679" y="2320925"/>
            <a:ext cx="865512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(2)</a:t>
            </a:r>
            <a:endParaRPr lang="en-US" altLang="zh-CN" sz="4400" b="1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43798" y="2848610"/>
            <a:ext cx="324612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 fontAlgn="base"/>
            <a:r>
              <a:rPr lang="zh-CN" altLang="en-US" sz="4000" b="1" strike="noStrike" noProof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乘法计算次数</a:t>
            </a:r>
            <a:endParaRPr lang="en-US" altLang="zh-CN" sz="4000" b="1" strike="noStrike" noProof="1">
              <a:solidFill>
                <a:schemeClr val="accent4"/>
              </a:solidFill>
              <a:effectLst/>
            </a:endParaRPr>
          </a:p>
        </p:txBody>
      </p: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89925" y="2743200"/>
          <a:ext cx="569913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77165" imgH="203200" progId="Equation.KSEE3">
                  <p:embed/>
                </p:oleObj>
              </mc:Choice>
              <mc:Fallback>
                <p:oleObj name="" r:id="rId1" imgW="177165" imgH="2032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89925" y="2743200"/>
                        <a:ext cx="569913" cy="738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" name=" 2050"/>
          <p:cNvSpPr/>
          <p:nvPr/>
        </p:nvSpPr>
        <p:spPr>
          <a:xfrm rot="-10800000" flipH="1">
            <a:off x="4556125" y="3151188"/>
            <a:ext cx="487363" cy="2649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332288" y="4152900"/>
            <a:ext cx="822325" cy="646113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36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ea"/>
              </a:rPr>
              <a:t>n</a:t>
            </a:r>
            <a:r>
              <a:rPr lang="zh-CN" altLang="zh-CN" sz="32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ea"/>
              </a:rPr>
              <a:t>项</a:t>
            </a:r>
            <a:endParaRPr lang="zh-CN" altLang="zh-CN" sz="32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66813" y="6253163"/>
            <a:ext cx="2482850" cy="646113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36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ea"/>
              </a:rPr>
              <a:t>2n</a:t>
            </a:r>
            <a:r>
              <a:rPr lang="zh-CN" altLang="en-US" sz="36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ea"/>
              </a:rPr>
              <a:t>位</a:t>
            </a:r>
            <a:r>
              <a:rPr lang="en-US" altLang="zh-CN" sz="36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ea"/>
              </a:rPr>
              <a:t>(</a:t>
            </a:r>
            <a:r>
              <a:rPr lang="zh-CN" altLang="en-US" sz="36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ea"/>
              </a:rPr>
              <a:t>最多</a:t>
            </a:r>
            <a:r>
              <a:rPr lang="en-US" altLang="zh-CN" sz="36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ea"/>
              </a:rPr>
              <a:t>)</a:t>
            </a:r>
            <a:endParaRPr lang="en-US" altLang="zh-CN" sz="36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043798" y="3642360"/>
            <a:ext cx="324612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 fontAlgn="base"/>
            <a:r>
              <a:rPr lang="zh-CN" altLang="en-US" sz="4000" b="1" strike="noStrike" noProof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加法计算次数</a:t>
            </a:r>
            <a:endParaRPr lang="en-US" altLang="zh-CN" sz="4000" b="1" strike="noStrike" noProof="1">
              <a:solidFill>
                <a:schemeClr val="accent4"/>
              </a:solidFill>
              <a:effectLst/>
            </a:endParaRPr>
          </a:p>
        </p:txBody>
      </p:sp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66100" y="3556000"/>
          <a:ext cx="8175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254000" imgH="203200" progId="Equation.KSEE3">
                  <p:embed/>
                </p:oleObj>
              </mc:Choice>
              <mc:Fallback>
                <p:oleObj name="" r:id="rId3" imgW="254000" imgH="203200" progId="Equation.KSEE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66100" y="3556000"/>
                        <a:ext cx="817563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/>
          <p:cNvSpPr/>
          <p:nvPr/>
        </p:nvSpPr>
        <p:spPr>
          <a:xfrm>
            <a:off x="5225415" y="4521835"/>
            <a:ext cx="27355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40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总计算次数</a:t>
            </a:r>
            <a:endParaRPr lang="zh-CN" altLang="en-US" sz="4000" b="1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74000" y="4408488"/>
          <a:ext cx="8191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254000" imgH="203200" progId="Equation.KSEE3">
                  <p:embed/>
                </p:oleObj>
              </mc:Choice>
              <mc:Fallback>
                <p:oleObj name="" r:id="rId5" imgW="254000" imgH="2032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74000" y="4408488"/>
                        <a:ext cx="819150" cy="738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 34"/>
          <p:cNvSpPr/>
          <p:nvPr/>
        </p:nvSpPr>
        <p:spPr>
          <a:xfrm>
            <a:off x="5225415" y="5243826"/>
            <a:ext cx="2735580" cy="706758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 fontAlgn="base"/>
            <a:r>
              <a:rPr lang="zh-CN" altLang="en-US" sz="4000" b="1" strike="noStrike" noProof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时间复杂度</a:t>
            </a:r>
            <a:endParaRPr lang="zh-CN" altLang="en-US" sz="4000" b="1" strike="noStrike" noProof="1">
              <a:solidFill>
                <a:schemeClr val="accent4"/>
              </a:solidFill>
              <a:effectLst/>
            </a:endParaRPr>
          </a:p>
        </p:txBody>
      </p:sp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73842" y="5181441"/>
          <a:ext cx="1227455" cy="8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381000" imgH="228600" progId="Equation.KSEE3">
                  <p:embed/>
                </p:oleObj>
              </mc:Choice>
              <mc:Fallback>
                <p:oleObj name="" r:id="rId7" imgW="381000" imgH="228600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73842" y="5181441"/>
                        <a:ext cx="1227455" cy="8305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0" animBg="1"/>
      <p:bldP spid="13" grpId="0" animBg="1"/>
      <p:bldP spid="13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5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4945" y="158750"/>
          <a:ext cx="8644890" cy="46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" imgW="3581400" imgH="241300" progId="Equation.KSEE3">
                  <p:embed/>
                </p:oleObj>
              </mc:Choice>
              <mc:Fallback>
                <p:oleObj name="" r:id="rId1" imgW="3581400" imgH="241300" progId="Equation.KSEE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945" y="158750"/>
                        <a:ext cx="8644890" cy="464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393065" y="892175"/>
          <a:ext cx="3820160" cy="152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3371850" imgH="1428750" progId="Paint.Picture">
                  <p:embed/>
                </p:oleObj>
              </mc:Choice>
              <mc:Fallback>
                <p:oleObj name="" r:id="rId3" imgW="3371850" imgH="142875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065" y="892175"/>
                        <a:ext cx="3820160" cy="1521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4632325" y="892175"/>
            <a:ext cx="4109720" cy="1761490"/>
            <a:chOff x="7128" y="7850"/>
            <a:chExt cx="6472" cy="2774"/>
          </a:xfrm>
        </p:grpSpPr>
        <p:graphicFrame>
          <p:nvGraphicFramePr>
            <p:cNvPr id="8" name="对象 4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896" y="7850"/>
            <a:ext cx="705" cy="2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5" imgW="215900" imgH="990600" progId="Equation.KSEE3">
                    <p:embed/>
                  </p:oleObj>
                </mc:Choice>
                <mc:Fallback>
                  <p:oleObj name="" r:id="rId5" imgW="215900" imgH="990600" progId="Equation.KSEE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896" y="7850"/>
                          <a:ext cx="705" cy="27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1"/>
            <p:cNvGraphicFramePr/>
            <p:nvPr/>
          </p:nvGraphicFramePr>
          <p:xfrm>
            <a:off x="7128" y="7850"/>
            <a:ext cx="5816" cy="2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7" imgW="2714625" imgH="1295400" progId="Paint.Picture">
                    <p:embed/>
                  </p:oleObj>
                </mc:Choice>
                <mc:Fallback>
                  <p:oleObj name="" r:id="rId7" imgW="2714625" imgH="1295400" progId="Paint.Picture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128" y="7850"/>
                          <a:ext cx="5816" cy="2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对象 16"/>
          <p:cNvGraphicFramePr/>
          <p:nvPr/>
        </p:nvGraphicFramePr>
        <p:xfrm>
          <a:off x="71755" y="2812415"/>
          <a:ext cx="4813935" cy="200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4810125" imgH="2000250" progId="Paint.Picture">
                  <p:embed/>
                </p:oleObj>
              </mc:Choice>
              <mc:Fallback>
                <p:oleObj name="" r:id="rId9" imgW="4810125" imgH="2000250" progId="Paint.Picture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755" y="2812415"/>
                        <a:ext cx="4813935" cy="200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/>
          <p:nvPr/>
        </p:nvGraphicFramePr>
        <p:xfrm>
          <a:off x="4916170" y="2768600"/>
          <a:ext cx="4156075" cy="197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1" imgW="4152900" imgH="1971675" progId="Paint.Picture">
                  <p:embed/>
                </p:oleObj>
              </mc:Choice>
              <mc:Fallback>
                <p:oleObj name="" r:id="rId11" imgW="4152900" imgH="1971675" progId="Paint.Picture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16170" y="2768600"/>
                        <a:ext cx="4156075" cy="1973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/>
          <p:nvPr/>
        </p:nvGraphicFramePr>
        <p:xfrm>
          <a:off x="149225" y="4827270"/>
          <a:ext cx="4737735" cy="2030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3" imgW="4733925" imgH="2028825" progId="Paint.Picture">
                  <p:embed/>
                </p:oleObj>
              </mc:Choice>
              <mc:Fallback>
                <p:oleObj name="" r:id="rId13" imgW="4733925" imgH="2028825" progId="Paint.Picture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9225" y="4827270"/>
                        <a:ext cx="4737735" cy="2030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/>
          <p:nvPr/>
        </p:nvGraphicFramePr>
        <p:xfrm>
          <a:off x="4949825" y="4827270"/>
          <a:ext cx="4194175" cy="1992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5" imgW="4191000" imgH="1990725" progId="Paint.Picture">
                  <p:embed/>
                </p:oleObj>
              </mc:Choice>
              <mc:Fallback>
                <p:oleObj name="" r:id="rId15" imgW="4191000" imgH="1990725" progId="Paint.Picture">
                  <p:embed/>
                  <p:pic>
                    <p:nvPicPr>
                      <p:cNvPr id="0" name="图片 2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49825" y="4827270"/>
                        <a:ext cx="4194175" cy="1992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79705"/>
            <a:ext cx="8388985" cy="64985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76445" y="2484120"/>
            <a:ext cx="1459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en-US" altLang="zh-CN" baseline="30000"/>
              <a:t>0</a:t>
            </a:r>
            <a:r>
              <a:rPr lang="en-US" altLang="zh-CN"/>
              <a:t>,2</a:t>
            </a:r>
            <a:r>
              <a:rPr lang="en-US" altLang="zh-CN" sz="1800" baseline="30000">
                <a:cs typeface="+mn-ea"/>
              </a:rPr>
              <a:t>1</a:t>
            </a:r>
            <a:r>
              <a:rPr lang="en-US" altLang="zh-CN"/>
              <a:t>,2</a:t>
            </a:r>
            <a:r>
              <a:rPr lang="en-US" altLang="zh-CN" sz="1800" baseline="30000">
                <a:cs typeface="+mn-ea"/>
              </a:rPr>
              <a:t>2</a:t>
            </a:r>
            <a:r>
              <a:rPr lang="en-US" altLang="zh-CN"/>
              <a:t>,…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929755" y="3425190"/>
            <a:ext cx="1459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en-US" altLang="zh-CN" baseline="30000"/>
              <a:t>0</a:t>
            </a:r>
            <a:r>
              <a:rPr lang="en-US" altLang="zh-CN"/>
              <a:t>,2</a:t>
            </a:r>
            <a:r>
              <a:rPr lang="en-US" altLang="zh-CN" sz="1800" baseline="30000">
                <a:cs typeface="+mn-ea"/>
              </a:rPr>
              <a:t>1</a:t>
            </a:r>
            <a:r>
              <a:rPr lang="en-US" altLang="zh-CN"/>
              <a:t>,2</a:t>
            </a:r>
            <a:r>
              <a:rPr lang="en-US" altLang="zh-CN" sz="1800" baseline="30000">
                <a:cs typeface="+mn-ea"/>
              </a:rPr>
              <a:t>2</a:t>
            </a:r>
            <a:r>
              <a:rPr lang="en-US" altLang="zh-CN"/>
              <a:t>,…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内容占位符 2"/>
          <p:cNvSpPr>
            <a:spLocks noGrp="1"/>
          </p:cNvSpPr>
          <p:nvPr/>
        </p:nvSpPr>
        <p:spPr>
          <a:xfrm>
            <a:off x="1011555" y="1345883"/>
            <a:ext cx="2286000" cy="5556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的系数向量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24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950" y="1370965"/>
          <a:ext cx="1047115" cy="57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316865" imgH="215900" progId="Equation.KSEE3">
                  <p:embed/>
                </p:oleObj>
              </mc:Choice>
              <mc:Fallback>
                <p:oleObj name="" r:id="rId1" imgW="316865" imgH="215900" progId="Equation.KSEE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950" y="1370965"/>
                        <a:ext cx="1047115" cy="570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6585" y="1258570"/>
          <a:ext cx="592328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1752600" imgH="241300" progId="Equation.KSEE3">
                  <p:embed/>
                </p:oleObj>
              </mc:Choice>
              <mc:Fallback>
                <p:oleObj name="" r:id="rId3" imgW="1752600" imgH="241300" progId="Equation.KSEE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6585" y="1258570"/>
                        <a:ext cx="592328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内容占位符 2"/>
          <p:cNvSpPr>
            <a:spLocks noGrp="1"/>
          </p:cNvSpPr>
          <p:nvPr/>
        </p:nvSpPr>
        <p:spPr>
          <a:xfrm>
            <a:off x="1011555" y="1932623"/>
            <a:ext cx="2286000" cy="5556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的系数向量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246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950" y="1943735"/>
          <a:ext cx="1075055" cy="58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316865" imgH="215900" progId="Equation.KSEE3">
                  <p:embed/>
                </p:oleObj>
              </mc:Choice>
              <mc:Fallback>
                <p:oleObj name="" r:id="rId5" imgW="316865" imgH="215900" progId="Equation.KSEE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950" y="1943735"/>
                        <a:ext cx="1075055" cy="586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6585" y="1845310"/>
          <a:ext cx="592328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7" imgW="1676400" imgH="241300" progId="Equation.KSEE3">
                  <p:embed/>
                </p:oleObj>
              </mc:Choice>
              <mc:Fallback>
                <p:oleObj name="" r:id="rId7" imgW="1676400" imgH="241300" progId="Equation.KSEE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56585" y="1845310"/>
                        <a:ext cx="5923280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内容占位符 2"/>
          <p:cNvSpPr>
            <a:spLocks noGrp="1"/>
          </p:cNvSpPr>
          <p:nvPr/>
        </p:nvSpPr>
        <p:spPr>
          <a:xfrm>
            <a:off x="1083310" y="2571750"/>
            <a:ext cx="2286000" cy="5556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的系数向量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249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9705" y="2572385"/>
          <a:ext cx="1061720" cy="554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9" imgW="330200" imgH="215900" progId="Equation.KSEE3">
                  <p:embed/>
                </p:oleObj>
              </mc:Choice>
              <mc:Fallback>
                <p:oleObj name="" r:id="rId9" imgW="330200" imgH="215900" progId="Equation.KSEE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9705" y="2572385"/>
                        <a:ext cx="1061720" cy="5549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28340" y="2511425"/>
          <a:ext cx="5987415" cy="681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1" imgW="1816100" imgH="241300" progId="Equation.KSEE3">
                  <p:embed/>
                </p:oleObj>
              </mc:Choice>
              <mc:Fallback>
                <p:oleObj name="" r:id="rId11" imgW="1816100" imgH="241300" progId="Equation.KSEE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28340" y="2511425"/>
                        <a:ext cx="5987415" cy="681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3365" y="750570"/>
          <a:ext cx="302514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3" imgW="1028700" imgH="215900" progId="Equation.KSEE3">
                  <p:embed/>
                </p:oleObj>
              </mc:Choice>
              <mc:Fallback>
                <p:oleObj name="" r:id="rId13" imgW="1028700" imgH="215900" progId="Equation.KSEE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3365" y="750570"/>
                        <a:ext cx="302514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内容占位符 30"/>
          <p:cNvSpPr>
            <a:spLocks noGrp="1"/>
          </p:cNvSpPr>
          <p:nvPr/>
        </p:nvSpPr>
        <p:spPr>
          <a:xfrm>
            <a:off x="-144462" y="98425"/>
            <a:ext cx="8229600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宋体" panose="02010600030101010101" pitchFamily="2" charset="-122"/>
              </a:rPr>
              <a:t>利用快速傅里叶变换实现插值</a:t>
            </a:r>
            <a:endParaRPr lang="en-US" altLang="zh-CN">
              <a:latin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63550" y="3746500"/>
            <a:ext cx="8216900" cy="2876550"/>
            <a:chOff x="170" y="6380"/>
            <a:chExt cx="12940" cy="4530"/>
          </a:xfrm>
        </p:grpSpPr>
        <p:sp>
          <p:nvSpPr>
            <p:cNvPr id="8" name="矩形 7"/>
            <p:cNvSpPr/>
            <p:nvPr/>
          </p:nvSpPr>
          <p:spPr>
            <a:xfrm>
              <a:off x="4496" y="7482"/>
              <a:ext cx="1896" cy="11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 fontAlgn="base"/>
              <a:r>
                <a:rPr lang="zh-CN" altLang="en-US" sz="4000" b="1" strike="noStrike" noProof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宋体" panose="02010600030101010101" pitchFamily="2" charset="-122"/>
                  <a:cs typeface="+mn-ea"/>
                </a:rPr>
                <a:t>插值</a:t>
              </a:r>
              <a:endParaRPr lang="zh-CN" altLang="en-US" sz="40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970" y="7608"/>
              <a:ext cx="5140" cy="1198"/>
              <a:chOff x="7908" y="7877"/>
              <a:chExt cx="5140" cy="1198"/>
            </a:xfrm>
          </p:grpSpPr>
          <p:graphicFrame>
            <p:nvGraphicFramePr>
              <p:cNvPr id="43010" name="对象 17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7997" y="7877"/>
              <a:ext cx="4735" cy="1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8" name="" r:id="rId15" imgW="850900" imgH="228600" progId="Equation.KSEE3">
                      <p:embed/>
                    </p:oleObj>
                  </mc:Choice>
                  <mc:Fallback>
                    <p:oleObj name="" r:id="rId15" imgW="850900" imgH="228600" progId="Equation.KSEE3">
                      <p:embed/>
                      <p:pic>
                        <p:nvPicPr>
                          <p:cNvPr id="0" name="图片 3217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7997" y="7877"/>
                            <a:ext cx="4735" cy="108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矩形 21"/>
              <p:cNvSpPr/>
              <p:nvPr/>
            </p:nvSpPr>
            <p:spPr>
              <a:xfrm>
                <a:off x="7908" y="7989"/>
                <a:ext cx="5141" cy="1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70" y="6380"/>
              <a:ext cx="4282" cy="4530"/>
              <a:chOff x="3115" y="8305"/>
              <a:chExt cx="4282" cy="453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3115" y="8305"/>
                <a:ext cx="4283" cy="4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graphicFrame>
            <p:nvGraphicFramePr>
              <p:cNvPr id="43013" name="对象 45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4015" y="8305"/>
              <a:ext cx="2085" cy="1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3" name="" r:id="rId17" imgW="469900" imgH="241300" progId="Equation.KSEE3">
                      <p:embed/>
                    </p:oleObj>
                  </mc:Choice>
                  <mc:Fallback>
                    <p:oleObj name="" r:id="rId17" imgW="469900" imgH="241300" progId="Equation.KSEE3">
                      <p:embed/>
                      <p:pic>
                        <p:nvPicPr>
                          <p:cNvPr id="0" name="图片 3222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4015" y="8305"/>
                            <a:ext cx="2085" cy="11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14" name="对象 47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4015" y="9370"/>
              <a:ext cx="2085" cy="1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9" name="" r:id="rId19" imgW="469900" imgH="241300" progId="Equation.KSEE3">
                      <p:embed/>
                    </p:oleObj>
                  </mc:Choice>
                  <mc:Fallback>
                    <p:oleObj name="" r:id="rId19" imgW="469900" imgH="241300" progId="Equation.KSEE3">
                      <p:embed/>
                      <p:pic>
                        <p:nvPicPr>
                          <p:cNvPr id="0" name="图片 3218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4015" y="9370"/>
                            <a:ext cx="2085" cy="11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15" name="对象 49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5087" y="10498"/>
              <a:ext cx="338" cy="8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0" name="" r:id="rId21" imgW="76200" imgH="177165" progId="Equation.KSEE3">
                      <p:embed/>
                    </p:oleObj>
                  </mc:Choice>
                  <mc:Fallback>
                    <p:oleObj name="" r:id="rId21" imgW="76200" imgH="177165" progId="Equation.KSEE3">
                      <p:embed/>
                      <p:pic>
                        <p:nvPicPr>
                          <p:cNvPr id="0" name="图片 3219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5087" y="10498"/>
                            <a:ext cx="338" cy="8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16" name="对象 51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3790" y="11260"/>
              <a:ext cx="2535" cy="11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1" name="" r:id="rId23" imgW="571500" imgH="241300" progId="Equation.KSEE3">
                      <p:embed/>
                    </p:oleObj>
                  </mc:Choice>
                  <mc:Fallback>
                    <p:oleObj name="" r:id="rId23" imgW="571500" imgH="241300" progId="Equation.KSEE3">
                      <p:embed/>
                      <p:pic>
                        <p:nvPicPr>
                          <p:cNvPr id="0" name="图片 3220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3790" y="11260"/>
                            <a:ext cx="2535" cy="11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3017" name="内容占位符 30"/>
            <p:cNvSpPr>
              <a:spLocks noGrp="1"/>
            </p:cNvSpPr>
            <p:nvPr/>
          </p:nvSpPr>
          <p:spPr>
            <a:xfrm>
              <a:off x="4369" y="9109"/>
              <a:ext cx="1697" cy="9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>
                <a:spcBef>
                  <a:spcPct val="20000"/>
                </a:spcBef>
              </a:pPr>
              <a:r>
                <a:rPr lang="zh-CN" altLang="en-US" sz="3200">
                  <a:latin typeface="Arial" panose="020B0604020202020204" pitchFamily="34" charset="0"/>
                  <a:ea typeface="宋体" panose="02010600030101010101" pitchFamily="2" charset="-122"/>
                </a:rPr>
                <a:t>时间</a:t>
              </a:r>
              <a:endParaRPr lang="zh-CN" altLang="en-US" sz="3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 135"/>
            <p:cNvSpPr/>
            <p:nvPr/>
          </p:nvSpPr>
          <p:spPr>
            <a:xfrm>
              <a:off x="4723" y="8573"/>
              <a:ext cx="2977" cy="545"/>
            </a:xfrm>
            <a:custGeom>
              <a:avLst/>
              <a:gdLst>
                <a:gd name="connsiteX0" fmla="*/ 4381875 w 6516714"/>
                <a:gd name="connsiteY0" fmla="*/ 0 h 2476413"/>
                <a:gd name="connsiteX1" fmla="*/ 6516714 w 6516714"/>
                <a:gd name="connsiteY1" fmla="*/ 1238208 h 2476413"/>
                <a:gd name="connsiteX2" fmla="*/ 4381875 w 6516714"/>
                <a:gd name="connsiteY2" fmla="*/ 2476413 h 2476413"/>
                <a:gd name="connsiteX3" fmla="*/ 4381875 w 6516714"/>
                <a:gd name="connsiteY3" fmla="*/ 2456682 h 2476413"/>
                <a:gd name="connsiteX4" fmla="*/ 4855462 w 6516714"/>
                <a:gd name="connsiteY4" fmla="*/ 1644997 h 2476413"/>
                <a:gd name="connsiteX5" fmla="*/ 0 w 6516714"/>
                <a:gd name="connsiteY5" fmla="*/ 1238206 h 2476413"/>
                <a:gd name="connsiteX6" fmla="*/ 4855461 w 6516714"/>
                <a:gd name="connsiteY6" fmla="*/ 831415 h 2476413"/>
                <a:gd name="connsiteX7" fmla="*/ 4381875 w 6516714"/>
                <a:gd name="connsiteY7" fmla="*/ 19731 h 247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16714" h="2476413">
                  <a:moveTo>
                    <a:pt x="4381875" y="0"/>
                  </a:moveTo>
                  <a:lnTo>
                    <a:pt x="6516714" y="1238208"/>
                  </a:lnTo>
                  <a:lnTo>
                    <a:pt x="4381875" y="2476413"/>
                  </a:lnTo>
                  <a:lnTo>
                    <a:pt x="4381875" y="2456682"/>
                  </a:lnTo>
                  <a:lnTo>
                    <a:pt x="4855462" y="1644997"/>
                  </a:lnTo>
                  <a:lnTo>
                    <a:pt x="0" y="1238206"/>
                  </a:lnTo>
                  <a:lnTo>
                    <a:pt x="4855461" y="831415"/>
                  </a:lnTo>
                  <a:lnTo>
                    <a:pt x="4381875" y="197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trike="noStrike" noProof="1">
                <a:solidFill>
                  <a:srgbClr val="FFFFFF"/>
                </a:solidFill>
              </a:endParaRPr>
            </a:p>
          </p:txBody>
        </p:sp>
        <p:graphicFrame>
          <p:nvGraphicFramePr>
            <p:cNvPr id="43018" name="对象 -2147482598"/>
            <p:cNvGraphicFramePr>
              <a:graphicFrameLocks noChangeAspect="1"/>
            </p:cNvGraphicFramePr>
            <p:nvPr/>
          </p:nvGraphicFramePr>
          <p:xfrm>
            <a:off x="5840" y="9005"/>
            <a:ext cx="3580" cy="9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" name="" r:id="rId25" imgW="723900" imgH="215900" progId="Equation.KSEE3">
                    <p:embed/>
                  </p:oleObj>
                </mc:Choice>
                <mc:Fallback>
                  <p:oleObj name="" r:id="rId25" imgW="723900" imgH="215900" progId="Equation.KSEE3">
                    <p:embed/>
                    <p:pic>
                      <p:nvPicPr>
                        <p:cNvPr id="0" name="图片 3232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840" y="9005"/>
                          <a:ext cx="3580" cy="9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内容占位符 30"/>
          <p:cNvSpPr>
            <a:spLocks noGrp="1"/>
          </p:cNvSpPr>
          <p:nvPr>
            <p:ph idx="1"/>
          </p:nvPr>
        </p:nvSpPr>
        <p:spPr>
          <a:xfrm>
            <a:off x="217488" y="320675"/>
            <a:ext cx="8229600" cy="609600"/>
          </a:xfrm>
        </p:spPr>
        <p:txBody>
          <a:bodyPr anchor="t"/>
          <a:p>
            <a:r>
              <a:rPr lang="zh-CN" altLang="en-US">
                <a:latin typeface="宋体" panose="02010600030101010101" pitchFamily="2" charset="-122"/>
              </a:rPr>
              <a:t>利用快速傅里叶变换实现插值</a:t>
            </a:r>
            <a:endParaRPr lang="en-US" altLang="zh-CN">
              <a:latin typeface="宋体" panose="02010600030101010101" pitchFamily="2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9125" y="1476375"/>
          <a:ext cx="389255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1" imgW="1397000" imgH="444500" progId="Equation.KSEE3">
                  <p:embed/>
                </p:oleObj>
              </mc:Choice>
              <mc:Fallback>
                <p:oleObj name="" r:id="rId1" imgW="1397000" imgH="444500" progId="Equation.KSEE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9125" y="1476375"/>
                        <a:ext cx="3892550" cy="957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17488" y="1093788"/>
            <a:ext cx="4843462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离散傅里叶变换中的一项：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 7"/>
          <p:cNvSpPr/>
          <p:nvPr/>
        </p:nvSpPr>
        <p:spPr>
          <a:xfrm rot="12360000">
            <a:off x="1758950" y="1651000"/>
            <a:ext cx="1081088" cy="1223963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7488" y="2674938"/>
            <a:ext cx="6497637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将离散傅里叶变换写成矩阵形式：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4038" name="对象 -2147482466"/>
          <p:cNvGraphicFramePr>
            <a:graphicFrameLocks noChangeAspect="1"/>
          </p:cNvGraphicFramePr>
          <p:nvPr/>
        </p:nvGraphicFramePr>
        <p:xfrm>
          <a:off x="6384925" y="2587625"/>
          <a:ext cx="1649413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3" imgW="495300" imgH="228600" progId="Equation.KSEE3">
                  <p:embed/>
                </p:oleObj>
              </mc:Choice>
              <mc:Fallback>
                <p:oleObj name="" r:id="rId3" imgW="495300" imgH="228600" progId="Equation.KSEE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84925" y="2587625"/>
                        <a:ext cx="1649413" cy="760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对象 -2147482463"/>
          <p:cNvGraphicFramePr>
            <a:graphicFrameLocks noChangeAspect="1"/>
          </p:cNvGraphicFramePr>
          <p:nvPr/>
        </p:nvGraphicFramePr>
        <p:xfrm>
          <a:off x="973138" y="3348038"/>
          <a:ext cx="1038225" cy="298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5" imgW="405765" imgH="1168400" progId="Equation.KSEE3">
                  <p:embed/>
                </p:oleObj>
              </mc:Choice>
              <mc:Fallback>
                <p:oleObj name="" r:id="rId5" imgW="405765" imgH="1168400" progId="Equation.KSEE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3138" y="3348038"/>
                        <a:ext cx="1038225" cy="2986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911350" y="4548188"/>
            <a:ext cx="439738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4041" name="对象 -2147482462"/>
          <p:cNvGraphicFramePr>
            <a:graphicFrameLocks noChangeAspect="1"/>
          </p:cNvGraphicFramePr>
          <p:nvPr/>
        </p:nvGraphicFramePr>
        <p:xfrm>
          <a:off x="2308225" y="3348038"/>
          <a:ext cx="3829050" cy="298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7" imgW="1955800" imgH="1168400" progId="Equation.KSEE3">
                  <p:embed/>
                </p:oleObj>
              </mc:Choice>
              <mc:Fallback>
                <p:oleObj name="" r:id="rId7" imgW="1955800" imgH="1168400" progId="Equation.KSEE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08225" y="3348038"/>
                        <a:ext cx="3829050" cy="2986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对象 -2147482461"/>
          <p:cNvGraphicFramePr>
            <a:graphicFrameLocks noChangeAspect="1"/>
          </p:cNvGraphicFramePr>
          <p:nvPr/>
        </p:nvGraphicFramePr>
        <p:xfrm>
          <a:off x="6022975" y="3346450"/>
          <a:ext cx="1073150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9" imgW="419100" imgH="1168400" progId="Equation.KSEE3">
                  <p:embed/>
                </p:oleObj>
              </mc:Choice>
              <mc:Fallback>
                <p:oleObj name="" r:id="rId9" imgW="419100" imgH="1168400" progId="Equation.KSEE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22975" y="3346450"/>
                        <a:ext cx="1073150" cy="298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427913" y="3824288"/>
            <a:ext cx="1220787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易知：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" name="对象 -2147482466"/>
          <p:cNvGraphicFramePr>
            <a:graphicFrameLocks noChangeAspect="1"/>
          </p:cNvGraphicFramePr>
          <p:nvPr/>
        </p:nvGraphicFramePr>
        <p:xfrm>
          <a:off x="7308850" y="4343400"/>
          <a:ext cx="14605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11" imgW="482600" imgH="228600" progId="Equation.KSEE3">
                  <p:embed/>
                </p:oleObj>
              </mc:Choice>
              <mc:Fallback>
                <p:oleObj name="" r:id="rId11" imgW="482600" imgH="228600" progId="Equation.KSEE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08850" y="4343400"/>
                        <a:ext cx="1460500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-2147482466"/>
          <p:cNvGraphicFramePr>
            <a:graphicFrameLocks noChangeAspect="1"/>
          </p:cNvGraphicFramePr>
          <p:nvPr/>
        </p:nvGraphicFramePr>
        <p:xfrm>
          <a:off x="7356475" y="5035550"/>
          <a:ext cx="53657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13" imgW="177165" imgH="228600" progId="Equation.KSEE3">
                  <p:embed/>
                </p:oleObj>
              </mc:Choice>
              <mc:Fallback>
                <p:oleObj name="" r:id="rId13" imgW="177165" imgH="228600" progId="Equation.KSEE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56475" y="5035550"/>
                        <a:ext cx="536575" cy="690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7951788" y="5035550"/>
            <a:ext cx="1220787" cy="5826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可逆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700963" y="2674938"/>
            <a:ext cx="468313" cy="57626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31" name=" 231"/>
          <p:cNvSpPr/>
          <p:nvPr/>
        </p:nvSpPr>
        <p:spPr>
          <a:xfrm>
            <a:off x="7235825" y="1733550"/>
            <a:ext cx="1728788" cy="903288"/>
          </a:xfrm>
          <a:custGeom>
            <a:avLst/>
            <a:gdLst>
              <a:gd name="connsiteX0" fmla="*/ 0 w 648072"/>
              <a:gd name="connsiteY0" fmla="*/ 0 h 571214"/>
              <a:gd name="connsiteX1" fmla="*/ 648072 w 648072"/>
              <a:gd name="connsiteY1" fmla="*/ 0 h 571214"/>
              <a:gd name="connsiteX2" fmla="*/ 648072 w 648072"/>
              <a:gd name="connsiteY2" fmla="*/ 432048 h 571214"/>
              <a:gd name="connsiteX3" fmla="*/ 404753 w 648072"/>
              <a:gd name="connsiteY3" fmla="*/ 432048 h 571214"/>
              <a:gd name="connsiteX4" fmla="*/ 324037 w 648072"/>
              <a:gd name="connsiteY4" fmla="*/ 571214 h 571214"/>
              <a:gd name="connsiteX5" fmla="*/ 243321 w 648072"/>
              <a:gd name="connsiteY5" fmla="*/ 432048 h 571214"/>
              <a:gd name="connsiteX6" fmla="*/ 0 w 648072"/>
              <a:gd name="connsiteY6" fmla="*/ 432048 h 57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72" h="571214">
                <a:moveTo>
                  <a:pt x="0" y="0"/>
                </a:moveTo>
                <a:lnTo>
                  <a:pt x="648072" y="0"/>
                </a:lnTo>
                <a:lnTo>
                  <a:pt x="648072" y="432048"/>
                </a:lnTo>
                <a:lnTo>
                  <a:pt x="404753" y="432048"/>
                </a:lnTo>
                <a:lnTo>
                  <a:pt x="324037" y="571214"/>
                </a:lnTo>
                <a:lnTo>
                  <a:pt x="243321" y="432048"/>
                </a:lnTo>
                <a:lnTo>
                  <a:pt x="0" y="4320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32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trike="noStrike" noProof="1" dirty="0">
                <a:solidFill>
                  <a:srgbClr val="FF0000"/>
                </a:solidFill>
              </a:rPr>
              <a:t>未知量</a:t>
            </a:r>
            <a:endParaRPr lang="zh-CN" altLang="en-US" sz="3200" strike="noStrike" noProof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内容占位符 30"/>
          <p:cNvSpPr>
            <a:spLocks noGrp="1"/>
          </p:cNvSpPr>
          <p:nvPr>
            <p:ph idx="1"/>
          </p:nvPr>
        </p:nvSpPr>
        <p:spPr>
          <a:xfrm>
            <a:off x="217488" y="320675"/>
            <a:ext cx="8229600" cy="609600"/>
          </a:xfrm>
        </p:spPr>
        <p:txBody>
          <a:bodyPr anchor="t"/>
          <a:p>
            <a:r>
              <a:rPr lang="zh-CN" altLang="en-US">
                <a:latin typeface="宋体" panose="02010600030101010101" pitchFamily="2" charset="-122"/>
              </a:rPr>
              <a:t>利用快速傅里叶变换实现插值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7488" y="1093788"/>
            <a:ext cx="1957387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下面证明：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5059" name="对象 -2147482458"/>
          <p:cNvGraphicFramePr>
            <a:graphicFrameLocks noChangeAspect="1"/>
          </p:cNvGraphicFramePr>
          <p:nvPr/>
        </p:nvGraphicFramePr>
        <p:xfrm>
          <a:off x="2079625" y="1093788"/>
          <a:ext cx="60007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1" imgW="241300" imgH="241300" progId="Equation.KSEE3">
                  <p:embed/>
                </p:oleObj>
              </mc:Choice>
              <mc:Fallback>
                <p:oleObj name="" r:id="rId1" imgW="241300" imgH="241300" progId="Equation.KSEE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79625" y="1093788"/>
                        <a:ext cx="600075" cy="598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对象 -2147482457"/>
          <p:cNvGraphicFramePr>
            <a:graphicFrameLocks noChangeAspect="1"/>
          </p:cNvGraphicFramePr>
          <p:nvPr/>
        </p:nvGraphicFramePr>
        <p:xfrm>
          <a:off x="2624138" y="1098550"/>
          <a:ext cx="9636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3" imgW="330200" imgH="203200" progId="Equation.KSEE3">
                  <p:embed/>
                </p:oleObj>
              </mc:Choice>
              <mc:Fallback>
                <p:oleObj name="" r:id="rId3" imgW="330200" imgH="203200" progId="Equation.KSEE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4138" y="1098550"/>
                        <a:ext cx="963612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594100" y="1103313"/>
            <a:ext cx="156210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处元素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5062" name="对象 -2147482456"/>
          <p:cNvGraphicFramePr>
            <a:graphicFrameLocks noChangeAspect="1"/>
          </p:cNvGraphicFramePr>
          <p:nvPr/>
        </p:nvGraphicFramePr>
        <p:xfrm>
          <a:off x="4914900" y="838200"/>
          <a:ext cx="17748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5" imgW="596900" imgH="419100" progId="Equation.KSEE3">
                  <p:embed/>
                </p:oleObj>
              </mc:Choice>
              <mc:Fallback>
                <p:oleObj name="" r:id="rId5" imgW="596900" imgH="419100" progId="Equation.KSEE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14900" y="838200"/>
                        <a:ext cx="1774825" cy="96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17488" y="1874838"/>
            <a:ext cx="1122362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考虑：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对象 -2147482458"/>
          <p:cNvGraphicFramePr>
            <a:graphicFrameLocks noChangeAspect="1"/>
          </p:cNvGraphicFramePr>
          <p:nvPr/>
        </p:nvGraphicFramePr>
        <p:xfrm>
          <a:off x="1447800" y="1874838"/>
          <a:ext cx="97790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7" imgW="393700" imgH="241300" progId="Equation.KSEE3">
                  <p:embed/>
                </p:oleObj>
              </mc:Choice>
              <mc:Fallback>
                <p:oleObj name="" r:id="rId7" imgW="393700" imgH="241300" progId="Equation.KSEE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7800" y="1874838"/>
                        <a:ext cx="977900" cy="598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-2147482457"/>
          <p:cNvGraphicFramePr>
            <a:graphicFrameLocks noChangeAspect="1"/>
          </p:cNvGraphicFramePr>
          <p:nvPr/>
        </p:nvGraphicFramePr>
        <p:xfrm>
          <a:off x="2384425" y="1865313"/>
          <a:ext cx="9652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9" imgW="330200" imgH="203200" progId="Equation.KSEE3">
                  <p:embed/>
                </p:oleObj>
              </mc:Choice>
              <mc:Fallback>
                <p:oleObj name="" r:id="rId9" imgW="330200" imgH="203200" progId="Equation.KSEE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4425" y="1865313"/>
                        <a:ext cx="965200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3206750" y="1871663"/>
            <a:ext cx="1562100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处元素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5067" name="对象 -2147482453"/>
          <p:cNvGraphicFramePr>
            <a:graphicFrameLocks noChangeAspect="1"/>
          </p:cNvGraphicFramePr>
          <p:nvPr/>
        </p:nvGraphicFramePr>
        <p:xfrm>
          <a:off x="4506913" y="1800225"/>
          <a:ext cx="5238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10" imgW="203200" imgH="241300" progId="Equation.KSEE3">
                  <p:embed/>
                </p:oleObj>
              </mc:Choice>
              <mc:Fallback>
                <p:oleObj name="" r:id="rId10" imgW="203200" imgH="241300" progId="Equation.KSEE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06913" y="1800225"/>
                        <a:ext cx="523875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对象 -2147482452"/>
          <p:cNvGraphicFramePr>
            <a:graphicFrameLocks noChangeAspect="1"/>
          </p:cNvGraphicFramePr>
          <p:nvPr/>
        </p:nvGraphicFramePr>
        <p:xfrm>
          <a:off x="1831975" y="2473325"/>
          <a:ext cx="548005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12" imgW="1828800" imgH="444500" progId="Equation.KSEE3">
                  <p:embed/>
                </p:oleObj>
              </mc:Choice>
              <mc:Fallback>
                <p:oleObj name="" r:id="rId12" imgW="1828800" imgH="444500" progId="Equation.KSEE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31975" y="2473325"/>
                        <a:ext cx="5480050" cy="1250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217488" y="3724275"/>
            <a:ext cx="754062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当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5070" name="对象 -2147482451"/>
          <p:cNvGraphicFramePr>
            <a:graphicFrameLocks noChangeAspect="1"/>
          </p:cNvGraphicFramePr>
          <p:nvPr/>
        </p:nvGraphicFramePr>
        <p:xfrm>
          <a:off x="704850" y="3721100"/>
          <a:ext cx="10509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14" imgW="316865" imgH="190500" progId="Equation.KSEE3">
                  <p:embed/>
                </p:oleObj>
              </mc:Choice>
              <mc:Fallback>
                <p:oleObj name="" r:id="rId14" imgW="316865" imgH="190500" progId="Equation.KSEE3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04850" y="3721100"/>
                        <a:ext cx="1050925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638300" y="3721100"/>
            <a:ext cx="754063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时：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5072" name="对象 -2147482450"/>
          <p:cNvGraphicFramePr>
            <a:graphicFrameLocks noChangeAspect="1"/>
          </p:cNvGraphicFramePr>
          <p:nvPr/>
        </p:nvGraphicFramePr>
        <p:xfrm>
          <a:off x="2298700" y="3689350"/>
          <a:ext cx="128905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16" imgW="419100" imgH="241300" progId="Equation.KSEE3">
                  <p:embed/>
                </p:oleObj>
              </mc:Choice>
              <mc:Fallback>
                <p:oleObj name="" r:id="rId16" imgW="419100" imgH="241300" progId="Equation.KSEE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98700" y="3689350"/>
                        <a:ext cx="1289050" cy="646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17488" y="4487863"/>
            <a:ext cx="754062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当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3" name="对象 -2147482451"/>
          <p:cNvGraphicFramePr>
            <a:graphicFrameLocks noChangeAspect="1"/>
          </p:cNvGraphicFramePr>
          <p:nvPr/>
        </p:nvGraphicFramePr>
        <p:xfrm>
          <a:off x="704850" y="4484688"/>
          <a:ext cx="10509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18" imgW="316865" imgH="190500" progId="Equation.KSEE3">
                  <p:embed/>
                </p:oleObj>
              </mc:Choice>
              <mc:Fallback>
                <p:oleObj name="" r:id="rId18" imgW="316865" imgH="190500" progId="Equation.KSEE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04850" y="4484688"/>
                        <a:ext cx="1050925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1638300" y="4484688"/>
            <a:ext cx="754063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时：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6" name="对象 -2147482450"/>
          <p:cNvGraphicFramePr>
            <a:graphicFrameLocks noChangeAspect="1"/>
          </p:cNvGraphicFramePr>
          <p:nvPr/>
        </p:nvGraphicFramePr>
        <p:xfrm>
          <a:off x="2260600" y="4452938"/>
          <a:ext cx="1366838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20" imgW="444500" imgH="241300" progId="Equation.KSEE3">
                  <p:embed/>
                </p:oleObj>
              </mc:Choice>
              <mc:Fallback>
                <p:oleObj name="" r:id="rId20" imgW="444500" imgH="241300" progId="Equation.KSEE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260600" y="4452938"/>
                        <a:ext cx="1366838" cy="646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云形标注 27"/>
          <p:cNvSpPr/>
          <p:nvPr/>
        </p:nvSpPr>
        <p:spPr>
          <a:xfrm>
            <a:off x="4287838" y="3924300"/>
            <a:ext cx="3524250" cy="1073150"/>
          </a:xfrm>
          <a:prstGeom prst="cloudCallout">
            <a:avLst>
              <a:gd name="adj1" fmla="val -51807"/>
              <a:gd name="adj2" fmla="val -328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3200" strike="noStrike" noProof="1">
                <a:solidFill>
                  <a:srgbClr val="FF0000"/>
                </a:solidFill>
              </a:rPr>
              <a:t>求和引理</a:t>
            </a:r>
            <a:endParaRPr lang="zh-CN" altLang="en-US" sz="3200" strike="noStrike" noProof="1">
              <a:solidFill>
                <a:srgbClr val="FF0000"/>
              </a:solidFill>
            </a:endParaRPr>
          </a:p>
        </p:txBody>
      </p:sp>
      <p:graphicFrame>
        <p:nvGraphicFramePr>
          <p:cNvPr id="45078" name="对象 -2147482447"/>
          <p:cNvGraphicFramePr>
            <a:graphicFrameLocks noChangeAspect="1"/>
          </p:cNvGraphicFramePr>
          <p:nvPr/>
        </p:nvGraphicFramePr>
        <p:xfrm>
          <a:off x="2873375" y="5372100"/>
          <a:ext cx="23383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22" imgW="660400" imgH="241300" progId="Equation.KSEE3">
                  <p:embed/>
                </p:oleObj>
              </mc:Choice>
              <mc:Fallback>
                <p:oleObj name="" r:id="rId22" imgW="660400" imgH="241300" progId="Equation.KSEE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873375" y="5372100"/>
                        <a:ext cx="2338388" cy="854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/>
          <p:nvPr/>
        </p:nvSpPr>
        <p:spPr>
          <a:xfrm>
            <a:off x="2693988" y="5289550"/>
            <a:ext cx="2697163" cy="9366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内容占位符 30"/>
          <p:cNvSpPr>
            <a:spLocks noGrp="1"/>
          </p:cNvSpPr>
          <p:nvPr>
            <p:ph idx="1"/>
          </p:nvPr>
        </p:nvSpPr>
        <p:spPr>
          <a:xfrm>
            <a:off x="217488" y="320675"/>
            <a:ext cx="8229600" cy="609600"/>
          </a:xfrm>
        </p:spPr>
        <p:txBody>
          <a:bodyPr anchor="t"/>
          <a:p>
            <a:r>
              <a:rPr lang="zh-CN" altLang="en-US">
                <a:latin typeface="宋体" panose="02010600030101010101" pitchFamily="2" charset="-122"/>
              </a:rPr>
              <a:t>利用快速傅里叶变换实现插值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28" name="云形标注 27"/>
          <p:cNvSpPr/>
          <p:nvPr/>
        </p:nvSpPr>
        <p:spPr>
          <a:xfrm>
            <a:off x="739775" y="1000125"/>
            <a:ext cx="6961188" cy="1073150"/>
          </a:xfrm>
          <a:prstGeom prst="cloudCallout">
            <a:avLst>
              <a:gd name="adj1" fmla="val -51807"/>
              <a:gd name="adj2" fmla="val -328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3200" strike="noStrike" noProof="1">
              <a:solidFill>
                <a:srgbClr val="FF0000"/>
              </a:solidFill>
            </a:endParaRPr>
          </a:p>
        </p:txBody>
      </p:sp>
      <p:graphicFrame>
        <p:nvGraphicFramePr>
          <p:cNvPr id="46083" name="对象 -2147482445"/>
          <p:cNvGraphicFramePr>
            <a:graphicFrameLocks noChangeAspect="1"/>
          </p:cNvGraphicFramePr>
          <p:nvPr/>
        </p:nvGraphicFramePr>
        <p:xfrm>
          <a:off x="3221038" y="1150938"/>
          <a:ext cx="386715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1" imgW="1244600" imgH="241300" progId="Equation.KSEE3">
                  <p:embed/>
                </p:oleObj>
              </mc:Choice>
              <mc:Fallback>
                <p:oleObj name="" r:id="rId1" imgW="1244600" imgH="241300" progId="Equation.KSEE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21038" y="1150938"/>
                        <a:ext cx="3867150" cy="750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70050" y="1246188"/>
            <a:ext cx="2208213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可以求出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6085" name="对象 -2147482444"/>
          <p:cNvGraphicFramePr>
            <a:graphicFrameLocks noChangeAspect="1"/>
          </p:cNvGraphicFramePr>
          <p:nvPr/>
        </p:nvGraphicFramePr>
        <p:xfrm>
          <a:off x="1290638" y="2073275"/>
          <a:ext cx="2968625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3" imgW="1016000" imgH="431800" progId="Equation.KSEE3">
                  <p:embed/>
                </p:oleObj>
              </mc:Choice>
              <mc:Fallback>
                <p:oleObj name="" r:id="rId3" imgW="1016000" imgH="431800" progId="Equation.KSEE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0638" y="2073275"/>
                        <a:ext cx="2968625" cy="1262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120765" y="2151378"/>
            <a:ext cx="1866900" cy="1106806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p>
            <a:pPr algn="ctr" fontAlgn="base"/>
            <a:r>
              <a:rPr lang="zh-CN" altLang="en-US" sz="6600" b="1" strike="noStrike" noProof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插值</a:t>
            </a:r>
            <a:endParaRPr lang="zh-CN" altLang="en-US" sz="6600" b="1" strike="noStrike" noProof="1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1150" y="3548063"/>
            <a:ext cx="4652963" cy="5826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而在离散傅里叶变换中：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8388" y="4076700"/>
          <a:ext cx="3449637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5" imgW="862965" imgH="444500" progId="Equation.KSEE3">
                  <p:embed/>
                </p:oleObj>
              </mc:Choice>
              <mc:Fallback>
                <p:oleObj name="" r:id="rId5" imgW="862965" imgH="444500" progId="Equation.KSEE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8388" y="4076700"/>
                        <a:ext cx="3449637" cy="1400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024188" y="2308225"/>
            <a:ext cx="433388" cy="79216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2" name="矩形 11"/>
          <p:cNvSpPr/>
          <p:nvPr/>
        </p:nvSpPr>
        <p:spPr>
          <a:xfrm>
            <a:off x="3098800" y="4303713"/>
            <a:ext cx="431800" cy="79216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3443288" y="2308225"/>
            <a:ext cx="763588" cy="792163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4" name="矩形 13"/>
          <p:cNvSpPr/>
          <p:nvPr/>
        </p:nvSpPr>
        <p:spPr>
          <a:xfrm>
            <a:off x="3589338" y="4303713"/>
            <a:ext cx="763588" cy="792163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5" name="文本框 14"/>
          <p:cNvSpPr txBox="1"/>
          <p:nvPr/>
        </p:nvSpPr>
        <p:spPr>
          <a:xfrm>
            <a:off x="6764338" y="3548063"/>
            <a:ext cx="1409700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互换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64225" y="3573463"/>
          <a:ext cx="90011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7" imgW="266700" imgH="165100" progId="Equation.KSEE3">
                  <p:embed/>
                </p:oleObj>
              </mc:Choice>
              <mc:Fallback>
                <p:oleObj name="" r:id="rId7" imgW="266700" imgH="165100" progId="Equation.KSEE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64225" y="3573463"/>
                        <a:ext cx="900113" cy="557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对象 -2147482441"/>
          <p:cNvGraphicFramePr>
            <a:graphicFrameLocks noChangeAspect="1"/>
          </p:cNvGraphicFramePr>
          <p:nvPr/>
        </p:nvGraphicFramePr>
        <p:xfrm>
          <a:off x="5926138" y="4130675"/>
          <a:ext cx="62071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9" imgW="241300" imgH="203200" progId="Equation.KSEE3">
                  <p:embed/>
                </p:oleObj>
              </mc:Choice>
              <mc:Fallback>
                <p:oleObj name="" r:id="rId9" imgW="241300" imgH="203200" progId="Equation.KSEE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26138" y="4130675"/>
                        <a:ext cx="620712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6435725" y="4130675"/>
            <a:ext cx="1087438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替换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6097" name="对象 -2147482441"/>
          <p:cNvGraphicFramePr>
            <a:graphicFrameLocks noChangeAspect="1"/>
          </p:cNvGraphicFramePr>
          <p:nvPr/>
        </p:nvGraphicFramePr>
        <p:xfrm>
          <a:off x="7315200" y="4284663"/>
          <a:ext cx="39211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11" imgW="152400" imgH="139700" progId="Equation.KSEE3">
                  <p:embed/>
                </p:oleObj>
              </mc:Choice>
              <mc:Fallback>
                <p:oleObj name="" r:id="rId11" imgW="152400" imgH="139700" progId="Equation.KSEE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15200" y="4284663"/>
                        <a:ext cx="392113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94350" y="4652963"/>
            <a:ext cx="2852738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与离散傅里叶变换相似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1" name=" 231"/>
          <p:cNvSpPr/>
          <p:nvPr/>
        </p:nvSpPr>
        <p:spPr>
          <a:xfrm>
            <a:off x="971550" y="5805488"/>
            <a:ext cx="6264275" cy="863600"/>
          </a:xfrm>
          <a:custGeom>
            <a:avLst/>
            <a:gdLst>
              <a:gd name="connsiteX0" fmla="*/ 0 w 648072"/>
              <a:gd name="connsiteY0" fmla="*/ 0 h 571214"/>
              <a:gd name="connsiteX1" fmla="*/ 648072 w 648072"/>
              <a:gd name="connsiteY1" fmla="*/ 0 h 571214"/>
              <a:gd name="connsiteX2" fmla="*/ 648072 w 648072"/>
              <a:gd name="connsiteY2" fmla="*/ 432048 h 571214"/>
              <a:gd name="connsiteX3" fmla="*/ 404753 w 648072"/>
              <a:gd name="connsiteY3" fmla="*/ 432048 h 571214"/>
              <a:gd name="connsiteX4" fmla="*/ 324037 w 648072"/>
              <a:gd name="connsiteY4" fmla="*/ 571214 h 571214"/>
              <a:gd name="connsiteX5" fmla="*/ 243321 w 648072"/>
              <a:gd name="connsiteY5" fmla="*/ 432048 h 571214"/>
              <a:gd name="connsiteX6" fmla="*/ 0 w 648072"/>
              <a:gd name="connsiteY6" fmla="*/ 432048 h 57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72" h="571214">
                <a:moveTo>
                  <a:pt x="0" y="0"/>
                </a:moveTo>
                <a:lnTo>
                  <a:pt x="648072" y="0"/>
                </a:lnTo>
                <a:lnTo>
                  <a:pt x="648072" y="432048"/>
                </a:lnTo>
                <a:lnTo>
                  <a:pt x="404753" y="432048"/>
                </a:lnTo>
                <a:lnTo>
                  <a:pt x="324037" y="571214"/>
                </a:lnTo>
                <a:lnTo>
                  <a:pt x="243321" y="432048"/>
                </a:lnTo>
                <a:lnTo>
                  <a:pt x="0" y="4320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32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strike="noStrike" noProof="1" dirty="0">
              <a:solidFill>
                <a:srgbClr val="FF0000"/>
              </a:solidFill>
            </a:endParaRPr>
          </a:p>
        </p:txBody>
      </p:sp>
      <p:graphicFrame>
        <p:nvGraphicFramePr>
          <p:cNvPr id="24" name="对象 -2147482498"/>
          <p:cNvGraphicFramePr>
            <a:graphicFrameLocks noChangeAspect="1"/>
          </p:cNvGraphicFramePr>
          <p:nvPr/>
        </p:nvGraphicFramePr>
        <p:xfrm>
          <a:off x="2803525" y="5786438"/>
          <a:ext cx="2043113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13" imgW="723900" imgH="215900" progId="Equation.KSEE3">
                  <p:embed/>
                </p:oleObj>
              </mc:Choice>
              <mc:Fallback>
                <p:oleObj name="" r:id="rId13" imgW="723900" imgH="215900" progId="Equation.KSEE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03525" y="5786438"/>
                        <a:ext cx="2043113" cy="611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527175" y="5800725"/>
            <a:ext cx="1727200" cy="5826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得到了</a:t>
            </a:r>
            <a:endParaRPr lang="zh-CN" altLang="en-US" sz="32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75200" y="5805488"/>
            <a:ext cx="2305050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的插值算法</a:t>
            </a:r>
            <a:endParaRPr lang="zh-CN" altLang="en-US" sz="32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950" y="297180"/>
            <a:ext cx="6743065" cy="3075940"/>
          </a:xfrm>
          <a:prstGeom prst="rect">
            <a:avLst/>
          </a:prstGeom>
        </p:spPr>
      </p:pic>
      <p:pic>
        <p:nvPicPr>
          <p:cNvPr id="4" name="图片 23" descr="IMG_2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" y="3789045"/>
            <a:ext cx="6154420" cy="25285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" name="图片 24" descr="IMG_2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" y="153035"/>
            <a:ext cx="6177915" cy="310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25" descr="IMG_2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3508375"/>
            <a:ext cx="6216650" cy="30187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内容占位符 30"/>
          <p:cNvSpPr>
            <a:spLocks noGrp="1"/>
          </p:cNvSpPr>
          <p:nvPr>
            <p:ph idx="1"/>
          </p:nvPr>
        </p:nvSpPr>
        <p:spPr>
          <a:xfrm>
            <a:off x="217488" y="320675"/>
            <a:ext cx="8229600" cy="609600"/>
          </a:xfrm>
        </p:spPr>
        <p:txBody>
          <a:bodyPr anchor="t"/>
          <a:p>
            <a:r>
              <a:rPr lang="zh-CN" altLang="en-US"/>
              <a:t>利用快速傅里叶变换计算多项式乘法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45488" y="930275"/>
            <a:ext cx="646113" cy="1908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800" strike="noStrike" noProof="1">
                <a:solidFill>
                  <a:srgbClr val="FF0000"/>
                </a:solidFill>
              </a:rPr>
              <a:t>系数表达</a:t>
            </a:r>
            <a:endParaRPr lang="zh-CN" altLang="en-US" sz="2800" strike="noStrike" noProof="1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39138" y="4206875"/>
            <a:ext cx="658813" cy="18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800" strike="noStrike" noProof="1">
                <a:solidFill>
                  <a:srgbClr val="FF0000"/>
                </a:solidFill>
              </a:rPr>
              <a:t>点值表达</a:t>
            </a:r>
            <a:endParaRPr lang="zh-CN" altLang="en-US" sz="2800" strike="noStrike" noProof="1">
              <a:solidFill>
                <a:srgbClr val="FF0000"/>
              </a:solidFill>
            </a:endParaRPr>
          </a:p>
        </p:txBody>
      </p:sp>
      <p:graphicFrame>
        <p:nvGraphicFramePr>
          <p:cNvPr id="47108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6738" y="1231900"/>
          <a:ext cx="29178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1" imgW="825500" imgH="228600" progId="Equation.KSEE3">
                  <p:embed/>
                </p:oleObj>
              </mc:Choice>
              <mc:Fallback>
                <p:oleObj name="" r:id="rId1" imgW="825500" imgH="228600" progId="Equation.KSEE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6738" y="1231900"/>
                        <a:ext cx="2917825" cy="690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" name=" 135"/>
          <p:cNvSpPr/>
          <p:nvPr/>
        </p:nvSpPr>
        <p:spPr>
          <a:xfrm rot="5400000">
            <a:off x="1393031" y="2848769"/>
            <a:ext cx="1265238" cy="34607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8969" y="2812414"/>
            <a:ext cx="1203960" cy="706756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40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宋体" panose="02010600030101010101" pitchFamily="2" charset="-122"/>
                <a:cs typeface="+mn-ea"/>
              </a:rPr>
              <a:t>求值</a:t>
            </a:r>
            <a:endParaRPr lang="zh-CN" altLang="en-US" sz="4000" b="1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</a:endParaRPr>
          </a:p>
        </p:txBody>
      </p:sp>
      <p:sp>
        <p:nvSpPr>
          <p:cNvPr id="7" name=" 135"/>
          <p:cNvSpPr/>
          <p:nvPr/>
        </p:nvSpPr>
        <p:spPr>
          <a:xfrm rot="16200000">
            <a:off x="6182519" y="3064669"/>
            <a:ext cx="1392238" cy="34607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02274" y="2839085"/>
            <a:ext cx="120396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40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宋体" panose="02010600030101010101" pitchFamily="2" charset="-122"/>
                <a:cs typeface="+mn-ea"/>
              </a:rPr>
              <a:t>插值</a:t>
            </a:r>
            <a:endParaRPr lang="zh-CN" altLang="en-US" sz="4000" b="1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</a:endParaRPr>
          </a:p>
        </p:txBody>
      </p:sp>
      <p:graphicFrame>
        <p:nvGraphicFramePr>
          <p:cNvPr id="47113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4838" y="1789113"/>
          <a:ext cx="2828925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3" imgW="800100" imgH="228600" progId="Equation.KSEE3">
                  <p:embed/>
                </p:oleObj>
              </mc:Choice>
              <mc:Fallback>
                <p:oleObj name="" r:id="rId3" imgW="800100" imgH="228600" progId="Equation.KSEE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4838" y="1789113"/>
                        <a:ext cx="2828925" cy="690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701675" y="1201738"/>
            <a:ext cx="2647950" cy="12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4" name="右箭头 13"/>
          <p:cNvSpPr/>
          <p:nvPr/>
        </p:nvSpPr>
        <p:spPr>
          <a:xfrm>
            <a:off x="3484563" y="1635125"/>
            <a:ext cx="2035175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7116" name="内容占位符 30"/>
          <p:cNvSpPr>
            <a:spLocks noGrp="1"/>
          </p:cNvSpPr>
          <p:nvPr/>
        </p:nvSpPr>
        <p:spPr>
          <a:xfrm>
            <a:off x="3484563" y="1168400"/>
            <a:ext cx="1878012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普通乘法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17" name="内容占位符 30"/>
          <p:cNvSpPr>
            <a:spLocks noGrp="1"/>
          </p:cNvSpPr>
          <p:nvPr/>
        </p:nvSpPr>
        <p:spPr>
          <a:xfrm>
            <a:off x="3413125" y="1922463"/>
            <a:ext cx="1077913" cy="6111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时间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7118" name="对象 -2147482598"/>
          <p:cNvGraphicFramePr>
            <a:graphicFrameLocks noChangeAspect="1"/>
          </p:cNvGraphicFramePr>
          <p:nvPr/>
        </p:nvGraphicFramePr>
        <p:xfrm>
          <a:off x="4259263" y="1941513"/>
          <a:ext cx="1274762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5" imgW="405765" imgH="228600" progId="Equation.KSEE3">
                  <p:embed/>
                </p:oleObj>
              </mc:Choice>
              <mc:Fallback>
                <p:oleObj name="" r:id="rId5" imgW="405765" imgH="228600" progId="Equation.KSEE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59263" y="1941513"/>
                        <a:ext cx="1274762" cy="627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9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89563" y="1501775"/>
          <a:ext cx="30067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7" imgW="850900" imgH="228600" progId="Equation.KSEE3">
                  <p:embed/>
                </p:oleObj>
              </mc:Choice>
              <mc:Fallback>
                <p:oleObj name="" r:id="rId7" imgW="850900" imgH="228600" progId="Equation.KSEE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89563" y="1501775"/>
                        <a:ext cx="3006725" cy="690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5429250" y="1231900"/>
            <a:ext cx="2647950" cy="12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aphicFrame>
        <p:nvGraphicFramePr>
          <p:cNvPr id="47121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9263" y="3684588"/>
          <a:ext cx="268605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9" imgW="952500" imgH="241300" progId="Equation.KSEE3">
                  <p:embed/>
                </p:oleObj>
              </mc:Choice>
              <mc:Fallback>
                <p:oleObj name="" r:id="rId9" imgW="952500" imgH="241300" progId="Equation.KSEE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9263" y="3684588"/>
                        <a:ext cx="2686050" cy="728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2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9263" y="4435475"/>
          <a:ext cx="26860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11" imgW="952500" imgH="241300" progId="Equation.KSEE3">
                  <p:embed/>
                </p:oleObj>
              </mc:Choice>
              <mc:Fallback>
                <p:oleObj name="" r:id="rId11" imgW="952500" imgH="241300" progId="Equation.KSEE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9263" y="4435475"/>
                        <a:ext cx="2686050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3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84338" y="5295900"/>
          <a:ext cx="2143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13" imgW="76200" imgH="177165" progId="Equation.KSEE3">
                  <p:embed/>
                </p:oleObj>
              </mc:Choice>
              <mc:Fallback>
                <p:oleObj name="" r:id="rId13" imgW="76200" imgH="177165" progId="Equation.KSEE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84338" y="5295900"/>
                        <a:ext cx="214312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4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975" y="5832475"/>
          <a:ext cx="322262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15" imgW="1143000" imgH="241300" progId="Equation.KSEE3">
                  <p:embed/>
                </p:oleObj>
              </mc:Choice>
              <mc:Fallback>
                <p:oleObj name="" r:id="rId15" imgW="1143000" imgH="241300" progId="Equation.KSEE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0975" y="5832475"/>
                        <a:ext cx="3222625" cy="728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 34"/>
          <p:cNvSpPr/>
          <p:nvPr/>
        </p:nvSpPr>
        <p:spPr>
          <a:xfrm>
            <a:off x="207963" y="3684588"/>
            <a:ext cx="3167063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6" name="右箭头 35"/>
          <p:cNvSpPr/>
          <p:nvPr/>
        </p:nvSpPr>
        <p:spPr>
          <a:xfrm>
            <a:off x="3370263" y="4933950"/>
            <a:ext cx="2035175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7127" name="内容占位符 30"/>
          <p:cNvSpPr>
            <a:spLocks noGrp="1"/>
          </p:cNvSpPr>
          <p:nvPr/>
        </p:nvSpPr>
        <p:spPr>
          <a:xfrm>
            <a:off x="3370263" y="4467225"/>
            <a:ext cx="1878012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点值乘法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28" name="内容占位符 30"/>
          <p:cNvSpPr>
            <a:spLocks noGrp="1"/>
          </p:cNvSpPr>
          <p:nvPr/>
        </p:nvSpPr>
        <p:spPr>
          <a:xfrm>
            <a:off x="3370263" y="5221288"/>
            <a:ext cx="1077912" cy="6111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时间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7129" name="对象 -2147482598"/>
          <p:cNvGraphicFramePr>
            <a:graphicFrameLocks noChangeAspect="1"/>
          </p:cNvGraphicFramePr>
          <p:nvPr/>
        </p:nvGraphicFramePr>
        <p:xfrm>
          <a:off x="4244975" y="5275263"/>
          <a:ext cx="10763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17" imgW="342900" imgH="203200" progId="Equation.KSEE3">
                  <p:embed/>
                </p:oleObj>
              </mc:Choice>
              <mc:Fallback>
                <p:oleObj name="" r:id="rId17" imgW="342900" imgH="203200" progId="Equation.KSEE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44975" y="5275263"/>
                        <a:ext cx="1076325" cy="557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矩形 44"/>
          <p:cNvSpPr/>
          <p:nvPr/>
        </p:nvSpPr>
        <p:spPr>
          <a:xfrm>
            <a:off x="5519738" y="3684588"/>
            <a:ext cx="2719388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aphicFrame>
        <p:nvGraphicFramePr>
          <p:cNvPr id="47131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91238" y="3736975"/>
          <a:ext cx="13239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19" imgW="469900" imgH="241300" progId="Equation.KSEE3">
                  <p:embed/>
                </p:oleObj>
              </mc:Choice>
              <mc:Fallback>
                <p:oleObj name="" r:id="rId19" imgW="469900" imgH="241300" progId="Equation.KSEE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091238" y="3736975"/>
                        <a:ext cx="1323975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2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91238" y="4413250"/>
          <a:ext cx="13239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21" imgW="469900" imgH="241300" progId="Equation.KSEE3">
                  <p:embed/>
                </p:oleObj>
              </mc:Choice>
              <mc:Fallback>
                <p:oleObj name="" r:id="rId21" imgW="469900" imgH="241300" progId="Equation.KSEE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091238" y="4413250"/>
                        <a:ext cx="1323975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3" name="对象 4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72275" y="5076825"/>
          <a:ext cx="2143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" r:id="rId23" imgW="76200" imgH="177165" progId="Equation.KSEE3">
                  <p:embed/>
                </p:oleObj>
              </mc:Choice>
              <mc:Fallback>
                <p:oleObj name="" r:id="rId23" imgW="76200" imgH="177165" progId="Equation.KSEE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72275" y="5076825"/>
                        <a:ext cx="214313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4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48363" y="5613400"/>
          <a:ext cx="160972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24" imgW="571500" imgH="241300" progId="Equation.KSEE3">
                  <p:embed/>
                </p:oleObj>
              </mc:Choice>
              <mc:Fallback>
                <p:oleObj name="" r:id="rId24" imgW="571500" imgH="241300" progId="Equation.KSEE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948363" y="5613400"/>
                        <a:ext cx="1609725" cy="728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内容占位符 30"/>
          <p:cNvSpPr>
            <a:spLocks noGrp="1"/>
          </p:cNvSpPr>
          <p:nvPr/>
        </p:nvSpPr>
        <p:spPr>
          <a:xfrm>
            <a:off x="2198688" y="2568575"/>
            <a:ext cx="1077912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时间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5" name="对象 -2147482598"/>
          <p:cNvGraphicFramePr>
            <a:graphicFrameLocks noChangeAspect="1"/>
          </p:cNvGraphicFramePr>
          <p:nvPr/>
        </p:nvGraphicFramePr>
        <p:xfrm>
          <a:off x="2174875" y="3094038"/>
          <a:ext cx="22733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26" imgW="723900" imgH="215900" progId="Equation.KSEE3">
                  <p:embed/>
                </p:oleObj>
              </mc:Choice>
              <mc:Fallback>
                <p:oleObj name="" r:id="rId26" imgW="723900" imgH="215900" progId="Equation.KSEE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174875" y="3094038"/>
                        <a:ext cx="2273300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内容占位符 30"/>
          <p:cNvSpPr>
            <a:spLocks noGrp="1"/>
          </p:cNvSpPr>
          <p:nvPr/>
        </p:nvSpPr>
        <p:spPr>
          <a:xfrm>
            <a:off x="6986588" y="2568575"/>
            <a:ext cx="1077912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时间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8" name="对象 -2147482598"/>
          <p:cNvGraphicFramePr>
            <a:graphicFrameLocks noChangeAspect="1"/>
          </p:cNvGraphicFramePr>
          <p:nvPr/>
        </p:nvGraphicFramePr>
        <p:xfrm>
          <a:off x="6986588" y="3063875"/>
          <a:ext cx="22733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28" imgW="723900" imgH="215900" progId="Equation.KSEE3">
                  <p:embed/>
                </p:oleObj>
              </mc:Choice>
              <mc:Fallback>
                <p:oleObj name="" r:id="rId28" imgW="723900" imgH="215900" progId="Equation.KSEE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986588" y="3063875"/>
                        <a:ext cx="2273300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左弧形箭头 60"/>
          <p:cNvSpPr/>
          <p:nvPr/>
        </p:nvSpPr>
        <p:spPr>
          <a:xfrm>
            <a:off x="73025" y="2009775"/>
            <a:ext cx="576263" cy="1727200"/>
          </a:xfrm>
          <a:prstGeom prst="curved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62" name="左弧形箭头 61"/>
          <p:cNvSpPr/>
          <p:nvPr/>
        </p:nvSpPr>
        <p:spPr>
          <a:xfrm rot="16200000">
            <a:off x="4096544" y="5615781"/>
            <a:ext cx="576263" cy="1727200"/>
          </a:xfrm>
          <a:prstGeom prst="curved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65" name="左弧形箭头 64"/>
          <p:cNvSpPr/>
          <p:nvPr/>
        </p:nvSpPr>
        <p:spPr>
          <a:xfrm rot="10800000">
            <a:off x="7870825" y="2479675"/>
            <a:ext cx="576263" cy="1727200"/>
          </a:xfrm>
          <a:prstGeom prst="curved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内容占位符 30"/>
          <p:cNvSpPr>
            <a:spLocks noGrp="1"/>
          </p:cNvSpPr>
          <p:nvPr>
            <p:ph idx="1"/>
          </p:nvPr>
        </p:nvSpPr>
        <p:spPr>
          <a:xfrm>
            <a:off x="217488" y="320675"/>
            <a:ext cx="8229600" cy="609600"/>
          </a:xfrm>
        </p:spPr>
        <p:txBody>
          <a:bodyPr anchor="t"/>
          <a:p>
            <a:r>
              <a:rPr lang="zh-CN" altLang="en-US"/>
              <a:t>快速傅里叶变换的应用：计算大整数乘法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5800" y="1212850"/>
            <a:ext cx="790257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对于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位大整数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p,q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，直接计算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p,q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的乘积，时间复杂度为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11525" y="1728788"/>
          <a:ext cx="9937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1" imgW="405765" imgH="228600" progId="Equation.KSEE3">
                  <p:embed/>
                </p:oleObj>
              </mc:Choice>
              <mc:Fallback>
                <p:oleObj name="" r:id="rId1" imgW="405765" imgH="228600" progId="Equation.KSEE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11525" y="1728788"/>
                        <a:ext cx="993775" cy="560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363788" y="2228850"/>
            <a:ext cx="235585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7 8 1 2 5</a:t>
            </a:r>
            <a:endParaRPr lang="en-US" altLang="zh-CN" sz="44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21485" y="2756534"/>
            <a:ext cx="6419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 b="1" noProof="1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×</a:t>
            </a:r>
            <a:endParaRPr lang="zh-CN" altLang="en-US" sz="4400" b="1" noProof="1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63788" y="2755900"/>
            <a:ext cx="235585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1 6 3 8 4</a:t>
            </a:r>
            <a:endParaRPr lang="en-US" altLang="zh-CN" sz="44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36700" y="3390900"/>
            <a:ext cx="3321050" cy="76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9" name="文本框 8"/>
          <p:cNvSpPr txBox="1"/>
          <p:nvPr/>
        </p:nvSpPr>
        <p:spPr>
          <a:xfrm>
            <a:off x="620713" y="3795713"/>
            <a:ext cx="6091237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采用快速傅里叶变换进行优化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8137" name="对象 -2147482414"/>
          <p:cNvGraphicFramePr>
            <a:graphicFrameLocks noChangeAspect="1"/>
          </p:cNvGraphicFramePr>
          <p:nvPr/>
        </p:nvGraphicFramePr>
        <p:xfrm>
          <a:off x="1609725" y="4486275"/>
          <a:ext cx="60547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3" imgW="1930400" imgH="241300" progId="Equation.KSEE3">
                  <p:embed/>
                </p:oleObj>
              </mc:Choice>
              <mc:Fallback>
                <p:oleObj name="" r:id="rId3" imgW="1930400" imgH="241300" progId="Equation.KSEE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9725" y="4486275"/>
                        <a:ext cx="6054725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对象 -2147482412"/>
          <p:cNvGraphicFramePr>
            <a:graphicFrameLocks noChangeAspect="1"/>
          </p:cNvGraphicFramePr>
          <p:nvPr/>
        </p:nvGraphicFramePr>
        <p:xfrm>
          <a:off x="1609725" y="5432425"/>
          <a:ext cx="605472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5" imgW="1879600" imgH="241300" progId="Equation.KSEE3">
                  <p:embed/>
                </p:oleObj>
              </mc:Choice>
              <mc:Fallback>
                <p:oleObj name="" r:id="rId5" imgW="1879600" imgH="241300" progId="Equation.KSEE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9725" y="5432425"/>
                        <a:ext cx="6054725" cy="773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问题引入：整数乘法</a:t>
            </a:r>
            <a:endParaRPr lang="zh-CN" altLang="en-US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19125"/>
          </a:xfrm>
        </p:spPr>
        <p:txBody>
          <a:bodyPr anchor="t"/>
          <a:p>
            <a:r>
              <a:rPr lang="zh-CN" altLang="en-US"/>
              <a:t>两个</a:t>
            </a:r>
            <a:r>
              <a:rPr lang="en-US" altLang="zh-CN"/>
              <a:t>n</a:t>
            </a:r>
            <a:r>
              <a:rPr lang="zh-CN" altLang="en-US"/>
              <a:t>位数相乘的时间复杂度为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86513" y="1600200"/>
          <a:ext cx="9683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381000" imgH="228600" progId="Equation.KSEE3">
                  <p:embed/>
                </p:oleObj>
              </mc:Choice>
              <mc:Fallback>
                <p:oleObj name="" r:id="rId1" imgW="381000" imgH="228600" progId="Equation.KSEE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86513" y="1600200"/>
                        <a:ext cx="968375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/>
          <p:cNvSpPr>
            <a:spLocks noGrp="1"/>
          </p:cNvSpPr>
          <p:nvPr/>
        </p:nvSpPr>
        <p:spPr>
          <a:xfrm>
            <a:off x="457200" y="2473325"/>
            <a:ext cx="8229600" cy="6191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当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非常大时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如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n&gt;10000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时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，利用计算机 直接计算两个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位数的乘积将十分低效。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457200" y="3714750"/>
            <a:ext cx="8229600" cy="6191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为了高效进行大整数乘法，需要一种更高效的算法。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57200" y="4927600"/>
            <a:ext cx="8229600" cy="6191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利用快速傅里叶变换计算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位大整数乘法，其时间复杂度为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33800" y="5457825"/>
          <a:ext cx="18065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711200" imgH="215900" progId="Equation.KSEE3">
                  <p:embed/>
                </p:oleObj>
              </mc:Choice>
              <mc:Fallback>
                <p:oleObj name="" r:id="rId3" imgW="711200" imgH="215900" progId="Equation.KSEE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3800" y="5457825"/>
                        <a:ext cx="1806575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uild="p"/>
      <p:bldP spid="3" grpId="1" build="p"/>
      <p:bldP spid="3" grpId="2" build="p"/>
      <p:bldP spid="3" grpId="3" build="p"/>
      <p:bldP spid="3" grpId="4" build="p"/>
      <p:bldP spid="3" grpId="5" build="p"/>
      <p:bldP spid="3" grpId="6" build="p"/>
      <p:bldP spid="3" grpId="7" build="p"/>
      <p:bldP spid="3" grpId="8" build="p"/>
      <p:bldP spid="3" grpId="9" build="p"/>
      <p:bldP spid="3" grpId="10" build="p"/>
      <p:bldP spid="3" grpId="1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内容占位符 30"/>
          <p:cNvSpPr>
            <a:spLocks noGrp="1"/>
          </p:cNvSpPr>
          <p:nvPr>
            <p:ph idx="1"/>
          </p:nvPr>
        </p:nvSpPr>
        <p:spPr>
          <a:xfrm>
            <a:off x="217488" y="320675"/>
            <a:ext cx="8229600" cy="609600"/>
          </a:xfrm>
        </p:spPr>
        <p:txBody>
          <a:bodyPr anchor="t"/>
          <a:p>
            <a:r>
              <a:rPr lang="zh-CN" altLang="en-US"/>
              <a:t>快速傅里叶变换的应用：计算大整数乘法</a:t>
            </a:r>
            <a:endParaRPr lang="zh-CN" altLang="en-US"/>
          </a:p>
        </p:txBody>
      </p:sp>
      <p:graphicFrame>
        <p:nvGraphicFramePr>
          <p:cNvPr id="49154" name="对象 -2147482410"/>
          <p:cNvGraphicFramePr>
            <a:graphicFrameLocks noChangeAspect="1"/>
          </p:cNvGraphicFramePr>
          <p:nvPr/>
        </p:nvGraphicFramePr>
        <p:xfrm>
          <a:off x="1455738" y="1249363"/>
          <a:ext cx="67468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1" imgW="1841500" imgH="241300" progId="Equation.KSEE3">
                  <p:embed/>
                </p:oleObj>
              </mc:Choice>
              <mc:Fallback>
                <p:oleObj name="" r:id="rId1" imgW="1841500" imgH="241300" progId="Equation.KSEE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55738" y="1249363"/>
                        <a:ext cx="6746875" cy="884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89000" y="1400175"/>
            <a:ext cx="652463" cy="5826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令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对象 -2147482410"/>
          <p:cNvGraphicFramePr>
            <a:graphicFrameLocks noChangeAspect="1"/>
          </p:cNvGraphicFramePr>
          <p:nvPr/>
        </p:nvGraphicFramePr>
        <p:xfrm>
          <a:off x="1609725" y="2241550"/>
          <a:ext cx="660717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3" imgW="1803400" imgH="241300" progId="Equation.KSEE3">
                  <p:embed/>
                </p:oleObj>
              </mc:Choice>
              <mc:Fallback>
                <p:oleObj name="" r:id="rId3" imgW="1803400" imgH="241300" progId="Equation.KSEE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9725" y="2241550"/>
                        <a:ext cx="6607175" cy="884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对象 -2147482408"/>
          <p:cNvGraphicFramePr>
            <a:graphicFrameLocks noChangeAspect="1"/>
          </p:cNvGraphicFramePr>
          <p:nvPr/>
        </p:nvGraphicFramePr>
        <p:xfrm>
          <a:off x="1609725" y="3244850"/>
          <a:ext cx="49276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5" imgW="1066800" imgH="203200" progId="Equation.KSEE3">
                  <p:embed/>
                </p:oleObj>
              </mc:Choice>
              <mc:Fallback>
                <p:oleObj name="" r:id="rId5" imgW="1066800" imgH="203200" progId="Equation.KSEE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9725" y="3244850"/>
                        <a:ext cx="4927600" cy="72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-2147482408"/>
          <p:cNvGraphicFramePr>
            <a:graphicFrameLocks noChangeAspect="1"/>
          </p:cNvGraphicFramePr>
          <p:nvPr/>
        </p:nvGraphicFramePr>
        <p:xfrm>
          <a:off x="1320800" y="4764088"/>
          <a:ext cx="57483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7" imgW="1244600" imgH="203200" progId="Equation.KSEE3">
                  <p:embed/>
                </p:oleObj>
              </mc:Choice>
              <mc:Fallback>
                <p:oleObj name="" r:id="rId7" imgW="1244600" imgH="203200" progId="Equation.KSEE3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20800" y="4764088"/>
                        <a:ext cx="5748338" cy="72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下箭头 10"/>
          <p:cNvSpPr/>
          <p:nvPr/>
        </p:nvSpPr>
        <p:spPr>
          <a:xfrm>
            <a:off x="3641725" y="3971925"/>
            <a:ext cx="576263" cy="7921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2" name="矩形 11"/>
          <p:cNvSpPr/>
          <p:nvPr/>
        </p:nvSpPr>
        <p:spPr>
          <a:xfrm>
            <a:off x="1837052" y="5384800"/>
            <a:ext cx="5692140" cy="1198876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p>
            <a:pPr algn="ctr" fontAlgn="base"/>
            <a:r>
              <a:rPr lang="zh-CN" altLang="en-US" sz="7200" b="1" strike="noStrike" noProof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得到运算结果</a:t>
            </a:r>
            <a:endParaRPr lang="zh-CN" altLang="en-US" sz="7200" b="1" strike="noStrike" noProof="1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27649"/>
          <p:cNvSpPr>
            <a:spLocks noGrp="1"/>
          </p:cNvSpPr>
          <p:nvPr>
            <p:ph type="title"/>
          </p:nvPr>
        </p:nvSpPr>
        <p:spPr>
          <a:xfrm>
            <a:off x="560388" y="1001713"/>
            <a:ext cx="5553075" cy="949325"/>
          </a:xfrm>
        </p:spPr>
        <p:txBody>
          <a:bodyPr anchor="ctr"/>
          <a:p>
            <a:r>
              <a:rPr lang="zh-CN" altLang="en-US" sz="36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多项式乘法的算法流程</a:t>
            </a:r>
            <a:br>
              <a:rPr lang="zh-CN" altLang="en-US" sz="3600" b="1" dirty="0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</a:br>
            <a:endParaRPr lang="en-US" altLang="en-US" sz="3600" b="1" dirty="0">
              <a:solidFill>
                <a:schemeClr val="accent2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50178" name="文本框 27650"/>
          <p:cNvSpPr txBox="1"/>
          <p:nvPr/>
        </p:nvSpPr>
        <p:spPr>
          <a:xfrm>
            <a:off x="838200" y="1447800"/>
            <a:ext cx="7620000" cy="13700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b="1">
                <a:solidFill>
                  <a:srgbClr val="3366FF"/>
                </a:solidFill>
                <a:latin typeface="楷体_GB2312" pitchFamily="1" charset="-122"/>
                <a:ea typeface="楷体_GB2312" pitchFamily="1" charset="-122"/>
              </a:rPr>
              <a:t>问题：</a:t>
            </a:r>
            <a:r>
              <a:rPr lang="en-US" altLang="zh-CN" b="1">
                <a:latin typeface="楷体_GB2312" pitchFamily="1" charset="-122"/>
                <a:ea typeface="楷体_GB2312" pitchFamily="1" charset="-122"/>
              </a:rPr>
              <a:t>f(x),g(x)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是两个</a:t>
            </a:r>
            <a:r>
              <a:rPr lang="en-US" altLang="zh-CN" b="1">
                <a:latin typeface="楷体_GB2312" pitchFamily="1" charset="-122"/>
                <a:ea typeface="楷体_GB2312" pitchFamily="1" charset="-122"/>
              </a:rPr>
              <a:t>n-1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次的多项式，已知</a:t>
            </a:r>
            <a:r>
              <a:rPr lang="en-US" altLang="zh-CN" b="1">
                <a:latin typeface="楷体_GB2312" pitchFamily="1" charset="-122"/>
                <a:ea typeface="楷体_GB2312" pitchFamily="1" charset="-122"/>
              </a:rPr>
              <a:t>f(x)g(x)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的系数表示，求出</a:t>
            </a:r>
            <a:r>
              <a:rPr lang="en-US" altLang="zh-CN" b="1">
                <a:latin typeface="楷体_GB2312" pitchFamily="1" charset="-122"/>
                <a:ea typeface="楷体_GB2312" pitchFamily="1" charset="-122"/>
              </a:rPr>
              <a:t>r(x)=f(x)*g(x)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的系数表示。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 </a:t>
            </a:r>
            <a:endParaRPr lang="en-US" altLang="zh-CN"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652" name="矩形 27651"/>
          <p:cNvSpPr/>
          <p:nvPr/>
        </p:nvSpPr>
        <p:spPr>
          <a:xfrm>
            <a:off x="838200" y="2163763"/>
            <a:ext cx="1716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>
                <a:solidFill>
                  <a:srgbClr val="3366FF"/>
                </a:solidFill>
                <a:latin typeface="宋体" panose="02010600030101010101" pitchFamily="2" charset="-122"/>
                <a:ea typeface="楷体_GB2312" pitchFamily="1" charset="-122"/>
              </a:rPr>
              <a:t>算法流程：</a:t>
            </a:r>
            <a:endParaRPr lang="zh-CN" altLang="en-US" b="1">
              <a:solidFill>
                <a:srgbClr val="3366FF"/>
              </a:solidFill>
              <a:latin typeface="宋体" panose="02010600030101010101" pitchFamily="2" charset="-122"/>
              <a:ea typeface="楷体_GB2312" pitchFamily="1" charset="-122"/>
            </a:endParaRPr>
          </a:p>
        </p:txBody>
      </p:sp>
      <p:sp>
        <p:nvSpPr>
          <p:cNvPr id="27653" name="矩形 27652"/>
          <p:cNvSpPr/>
          <p:nvPr/>
        </p:nvSpPr>
        <p:spPr>
          <a:xfrm>
            <a:off x="914400" y="2667000"/>
            <a:ext cx="7543800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楷体_GB2312" pitchFamily="1" charset="-122"/>
                <a:ea typeface="楷体_GB2312" pitchFamily="1" charset="-122"/>
              </a:rPr>
              <a:t>1.   </a:t>
            </a: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预处理：通过加入</a:t>
            </a:r>
            <a:r>
              <a:rPr lang="en-US" altLang="zh-CN" sz="2000" b="1">
                <a:latin typeface="楷体_GB2312" pitchFamily="1" charset="-122"/>
                <a:ea typeface="楷体_GB2312" pitchFamily="1" charset="-122"/>
              </a:rPr>
              <a:t>n-1</a:t>
            </a: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个值为</a:t>
            </a:r>
            <a:r>
              <a:rPr lang="en-US" altLang="zh-CN" sz="2000" b="1">
                <a:latin typeface="楷体_GB2312" pitchFamily="1" charset="-122"/>
                <a:ea typeface="楷体_GB2312" pitchFamily="1" charset="-122"/>
              </a:rPr>
              <a:t>0</a:t>
            </a: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的高价次数，使</a:t>
            </a:r>
            <a:r>
              <a:rPr lang="en-US" altLang="zh-CN" sz="2000" b="1">
                <a:latin typeface="楷体_GB2312" pitchFamily="1" charset="-122"/>
                <a:ea typeface="楷体_GB2312" pitchFamily="1" charset="-122"/>
              </a:rPr>
              <a:t>f(x)g(x)</a:t>
            </a: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的次数增加到</a:t>
            </a:r>
            <a:r>
              <a:rPr lang="en-US" altLang="zh-CN" sz="2000" b="1">
                <a:latin typeface="楷体_GB2312" pitchFamily="1" charset="-122"/>
                <a:ea typeface="楷体_GB2312" pitchFamily="1" charset="-122"/>
              </a:rPr>
              <a:t>2n-2</a:t>
            </a: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。这是为了使点值对的个数足够能够唯一确定</a:t>
            </a:r>
            <a:r>
              <a:rPr lang="en-US" altLang="zh-CN" sz="2000" b="1">
                <a:latin typeface="楷体_GB2312" pitchFamily="1" charset="-122"/>
                <a:ea typeface="楷体_GB2312" pitchFamily="1" charset="-122"/>
              </a:rPr>
              <a:t>r(x)</a:t>
            </a: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。</a:t>
            </a:r>
            <a:endParaRPr lang="zh-CN" altLang="en-US" sz="2000" b="1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7654" name="矩形 27653"/>
          <p:cNvSpPr/>
          <p:nvPr/>
        </p:nvSpPr>
        <p:spPr>
          <a:xfrm>
            <a:off x="914400" y="3352800"/>
            <a:ext cx="7391400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000" b="1">
                <a:latin typeface="楷体_GB2312" pitchFamily="1" charset="-122"/>
                <a:ea typeface="楷体_GB2312" pitchFamily="1" charset="-122"/>
              </a:rPr>
              <a:t>2.   </a:t>
            </a: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点值：利用分治的方法，通过函数</a:t>
            </a:r>
            <a:r>
              <a:rPr lang="en-US" altLang="zh-CN" sz="2000" b="1">
                <a:latin typeface="楷体_GB2312" pitchFamily="1" charset="-122"/>
                <a:ea typeface="楷体_GB2312" pitchFamily="1" charset="-122"/>
              </a:rPr>
              <a:t>transform</a:t>
            </a: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求出</a:t>
            </a:r>
            <a:r>
              <a:rPr lang="en-US" altLang="zh-CN" sz="2000" b="1">
                <a:latin typeface="楷体_GB2312" pitchFamily="1" charset="-122"/>
                <a:ea typeface="楷体_GB2312" pitchFamily="1" charset="-122"/>
              </a:rPr>
              <a:t>f(x)</a:t>
            </a: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与</a:t>
            </a:r>
            <a:r>
              <a:rPr lang="en-US" altLang="zh-CN" sz="2000" b="1">
                <a:latin typeface="楷体_GB2312" pitchFamily="1" charset="-122"/>
                <a:ea typeface="楷体_GB2312" pitchFamily="1" charset="-122"/>
              </a:rPr>
              <a:t>g(x)</a:t>
            </a: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在</a:t>
            </a:r>
            <a:r>
              <a:rPr lang="en-US" altLang="zh-CN" sz="2000" b="1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的</a:t>
            </a:r>
            <a:r>
              <a:rPr lang="en-US" altLang="zh-CN" sz="2000" b="1">
                <a:latin typeface="楷体_GB2312" pitchFamily="1" charset="-122"/>
                <a:ea typeface="楷体_GB2312" pitchFamily="1" charset="-122"/>
              </a:rPr>
              <a:t>2n-1</a:t>
            </a: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次单位根处的值。 </a:t>
            </a:r>
            <a:endParaRPr lang="zh-CN" altLang="en-US" sz="2000" b="1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7655" name="文本框 27654"/>
          <p:cNvSpPr txBox="1"/>
          <p:nvPr/>
        </p:nvSpPr>
        <p:spPr>
          <a:xfrm>
            <a:off x="914400" y="4114800"/>
            <a:ext cx="7620000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楷体_GB2312" pitchFamily="1" charset="-122"/>
                <a:ea typeface="楷体_GB2312" pitchFamily="1" charset="-122"/>
              </a:rPr>
              <a:t>3.    </a:t>
            </a: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点乘：将</a:t>
            </a:r>
            <a:r>
              <a:rPr lang="en-US" altLang="zh-CN" sz="2000" b="1">
                <a:latin typeface="楷体_GB2312" pitchFamily="1" charset="-122"/>
                <a:ea typeface="楷体_GB2312" pitchFamily="1" charset="-122"/>
              </a:rPr>
              <a:t>f(x),g(x)</a:t>
            </a: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在各点的值逐点相乘，计算出</a:t>
            </a:r>
            <a:r>
              <a:rPr lang="en-US" altLang="zh-CN" sz="2000" b="1">
                <a:latin typeface="楷体_GB2312" pitchFamily="1" charset="-122"/>
                <a:ea typeface="楷体_GB2312" pitchFamily="1" charset="-122"/>
              </a:rPr>
              <a:t>r(x)</a:t>
            </a: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在各点的值。 </a:t>
            </a:r>
            <a:endParaRPr lang="zh-CN" altLang="en-US" sz="2000" b="1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7656" name="文本框 27655"/>
          <p:cNvSpPr txBox="1"/>
          <p:nvPr/>
        </p:nvSpPr>
        <p:spPr>
          <a:xfrm>
            <a:off x="914400" y="4800600"/>
            <a:ext cx="7543800" cy="762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  <a:ea typeface="Courier New" panose="02070309020205020404" pitchFamily="1" charset="0"/>
              </a:rPr>
              <a:t> </a:t>
            </a:r>
            <a:r>
              <a:rPr lang="en-US" altLang="zh-CN" sz="2000" b="1">
                <a:latin typeface="楷体_GB2312" pitchFamily="1" charset="-122"/>
                <a:ea typeface="楷体_GB2312" pitchFamily="1" charset="-122"/>
              </a:rPr>
              <a:t>4.   </a:t>
            </a: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插值：互换</a:t>
            </a:r>
            <a:r>
              <a:rPr lang="en-US" altLang="zh-CN" sz="2000" b="1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与</a:t>
            </a:r>
            <a:r>
              <a:rPr lang="en-US" altLang="zh-CN" sz="2000" b="1"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的作用，再利用函数</a:t>
            </a:r>
            <a:r>
              <a:rPr lang="en-US" altLang="zh-CN" sz="2000" b="1">
                <a:latin typeface="楷体_GB2312" pitchFamily="1" charset="-122"/>
                <a:ea typeface="楷体_GB2312" pitchFamily="1" charset="-122"/>
              </a:rPr>
              <a:t>transform</a:t>
            </a: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求</a:t>
            </a:r>
            <a:r>
              <a:rPr lang="en-US" altLang="zh-CN" sz="2000" b="1">
                <a:latin typeface="楷体_GB2312" pitchFamily="1" charset="-122"/>
                <a:ea typeface="楷体_GB2312" pitchFamily="1" charset="-122"/>
              </a:rPr>
              <a:t>r(x)</a:t>
            </a: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的系数表示，并注意要将结果除以次数作为最后结果。</a:t>
            </a:r>
            <a:endParaRPr lang="zh-CN" altLang="en-US" sz="2000" b="1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7657" name="文本框 27656"/>
          <p:cNvSpPr txBox="1"/>
          <p:nvPr/>
        </p:nvSpPr>
        <p:spPr>
          <a:xfrm>
            <a:off x="914400" y="5867400"/>
            <a:ext cx="7543800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以上第</a:t>
            </a:r>
            <a:r>
              <a:rPr lang="en-US" altLang="zh-CN" sz="2000" b="1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、第</a:t>
            </a:r>
            <a:r>
              <a:rPr lang="en-US" altLang="zh-CN" sz="2000" b="1">
                <a:latin typeface="楷体_GB2312" pitchFamily="1" charset="-122"/>
                <a:ea typeface="楷体_GB2312" pitchFamily="1" charset="-122"/>
              </a:rPr>
              <a:t>3</a:t>
            </a: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步的执行时间都是</a:t>
            </a:r>
            <a:r>
              <a:rPr lang="en-US" altLang="zh-CN" sz="2000" b="1">
                <a:latin typeface="楷体_GB2312" pitchFamily="1" charset="-122"/>
                <a:ea typeface="楷体_GB2312" pitchFamily="1" charset="-122"/>
              </a:rPr>
              <a:t>O(n)</a:t>
            </a: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，第</a:t>
            </a:r>
            <a:r>
              <a:rPr lang="en-US" altLang="zh-CN" sz="2000" b="1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、第</a:t>
            </a:r>
            <a:r>
              <a:rPr lang="en-US" altLang="zh-CN" sz="2000" b="1">
                <a:latin typeface="楷体_GB2312" pitchFamily="1" charset="-122"/>
                <a:ea typeface="楷体_GB2312" pitchFamily="1" charset="-122"/>
              </a:rPr>
              <a:t>4</a:t>
            </a: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步的执行时间都是</a:t>
            </a:r>
            <a:r>
              <a:rPr lang="en-US" altLang="zh-CN" sz="2000" b="1">
                <a:latin typeface="楷体_GB2312" pitchFamily="1" charset="-122"/>
                <a:ea typeface="楷体_GB2312" pitchFamily="1" charset="-122"/>
              </a:rPr>
              <a:t>O(n log n)</a:t>
            </a: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。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 </a:t>
            </a:r>
            <a:endParaRPr lang="zh-CN" altLang="en-US" sz="200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28673"/>
          <p:cNvSpPr>
            <a:spLocks noGrp="1"/>
          </p:cNvSpPr>
          <p:nvPr>
            <p:ph type="title"/>
          </p:nvPr>
        </p:nvSpPr>
        <p:spPr>
          <a:xfrm>
            <a:off x="457200" y="762000"/>
            <a:ext cx="2590800" cy="762000"/>
          </a:xfrm>
        </p:spPr>
        <p:txBody>
          <a:bodyPr anchor="ctr"/>
          <a:p>
            <a:r>
              <a:rPr lang="zh-CN" altLang="en-US" sz="3600" b="1">
                <a:solidFill>
                  <a:srgbClr val="3366FF"/>
                </a:solidFill>
                <a:latin typeface="楷体_GB2312" pitchFamily="1" charset="-122"/>
                <a:ea typeface="楷体_GB2312" pitchFamily="1" charset="-122"/>
              </a:rPr>
              <a:t>算法改进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 </a:t>
            </a:r>
            <a:endParaRPr lang="zh-CN" altLang="en-US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51202" name="矩形 28674"/>
          <p:cNvSpPr/>
          <p:nvPr/>
        </p:nvSpPr>
        <p:spPr>
          <a:xfrm>
            <a:off x="533400" y="1676400"/>
            <a:ext cx="7848600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在函数</a:t>
            </a:r>
            <a:r>
              <a:rPr lang="en-US" altLang="zh-CN" b="1">
                <a:latin typeface="楷体_GB2312" pitchFamily="1" charset="-122"/>
                <a:ea typeface="楷体_GB2312" pitchFamily="1" charset="-122"/>
              </a:rPr>
              <a:t>transform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中，我们是用递归的方式来求解，我们对</a:t>
            </a:r>
            <a:r>
              <a:rPr lang="en-US" altLang="zh-CN" b="1">
                <a:latin typeface="楷体_GB2312" pitchFamily="1" charset="-122"/>
                <a:ea typeface="楷体_GB2312" pitchFamily="1" charset="-122"/>
              </a:rPr>
              <a:t>n=8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的情况来具体演示一下递归调用的过程。 </a:t>
            </a:r>
            <a:endParaRPr lang="zh-CN" altLang="en-US" b="1"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28676" name="对象 28675"/>
          <p:cNvGraphicFramePr>
            <a:graphicFrameLocks noChangeAspect="1"/>
          </p:cNvGraphicFramePr>
          <p:nvPr/>
        </p:nvGraphicFramePr>
        <p:xfrm>
          <a:off x="2819400" y="2514600"/>
          <a:ext cx="3429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1" imgW="1600200" imgH="228600" progId="Equation.DSMT4">
                  <p:embed/>
                </p:oleObj>
              </mc:Choice>
              <mc:Fallback>
                <p:oleObj name="" r:id="rId1" imgW="1600200" imgH="228600" progId="Equation.DSMT4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9400" y="2514600"/>
                        <a:ext cx="3429000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对象 28676"/>
          <p:cNvGraphicFramePr>
            <a:graphicFrameLocks noChangeAspect="1"/>
          </p:cNvGraphicFramePr>
          <p:nvPr/>
        </p:nvGraphicFramePr>
        <p:xfrm>
          <a:off x="5410200" y="3733800"/>
          <a:ext cx="1676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" r:id="rId3" imgW="850900" imgH="241300" progId="Equation.DSMT4">
                  <p:embed/>
                </p:oleObj>
              </mc:Choice>
              <mc:Fallback>
                <p:oleObj name="" r:id="rId3" imgW="850900" imgH="241300" progId="Equation.DSMT4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0200" y="3733800"/>
                        <a:ext cx="1676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对象 28677"/>
          <p:cNvGraphicFramePr>
            <a:graphicFrameLocks noChangeAspect="1"/>
          </p:cNvGraphicFramePr>
          <p:nvPr/>
        </p:nvGraphicFramePr>
        <p:xfrm>
          <a:off x="6477000" y="6019800"/>
          <a:ext cx="5334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5" imgW="280035" imgH="228600" progId="Equation.DSMT4">
                  <p:embed/>
                </p:oleObj>
              </mc:Choice>
              <mc:Fallback>
                <p:oleObj name="" r:id="rId5" imgW="280035" imgH="228600" progId="Equation.DSMT4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77000" y="6019800"/>
                        <a:ext cx="53340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对象 28678"/>
          <p:cNvGraphicFramePr>
            <a:graphicFrameLocks noChangeAspect="1"/>
          </p:cNvGraphicFramePr>
          <p:nvPr/>
        </p:nvGraphicFramePr>
        <p:xfrm>
          <a:off x="4419600" y="6019800"/>
          <a:ext cx="53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" r:id="rId7" imgW="266700" imgH="228600" progId="Equation.DSMT4">
                  <p:embed/>
                </p:oleObj>
              </mc:Choice>
              <mc:Fallback>
                <p:oleObj name="" r:id="rId7" imgW="266700" imgH="228600" progId="Equation.DSMT4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19600" y="6019800"/>
                        <a:ext cx="533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对象 28679"/>
          <p:cNvGraphicFramePr>
            <a:graphicFrameLocks noChangeAspect="1"/>
          </p:cNvGraphicFramePr>
          <p:nvPr/>
        </p:nvGraphicFramePr>
        <p:xfrm>
          <a:off x="6781800" y="4800600"/>
          <a:ext cx="9144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9" imgW="470535" imgH="228600" progId="Equation.DSMT4">
                  <p:embed/>
                </p:oleObj>
              </mc:Choice>
              <mc:Fallback>
                <p:oleObj name="" r:id="rId9" imgW="470535" imgH="228600" progId="Equation.DSMT4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81800" y="4800600"/>
                        <a:ext cx="914400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对象 28680"/>
          <p:cNvGraphicFramePr>
            <a:graphicFrameLocks noChangeAspect="1"/>
          </p:cNvGraphicFramePr>
          <p:nvPr/>
        </p:nvGraphicFramePr>
        <p:xfrm>
          <a:off x="4724400" y="4876800"/>
          <a:ext cx="990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11" imgW="457835" imgH="228600" progId="Equation.DSMT4">
                  <p:embed/>
                </p:oleObj>
              </mc:Choice>
              <mc:Fallback>
                <p:oleObj name="" r:id="rId11" imgW="457835" imgH="228600" progId="Equation.DSMT4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24400" y="4876800"/>
                        <a:ext cx="9906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对象 28681"/>
          <p:cNvGraphicFramePr>
            <a:graphicFrameLocks noChangeAspect="1"/>
          </p:cNvGraphicFramePr>
          <p:nvPr/>
        </p:nvGraphicFramePr>
        <p:xfrm>
          <a:off x="5410200" y="6019800"/>
          <a:ext cx="5334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13" imgW="280035" imgH="228600" progId="Equation.DSMT4">
                  <p:embed/>
                </p:oleObj>
              </mc:Choice>
              <mc:Fallback>
                <p:oleObj name="" r:id="rId13" imgW="280035" imgH="228600" progId="Equation.DSMT4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10200" y="6019800"/>
                        <a:ext cx="53340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对象 28682"/>
          <p:cNvGraphicFramePr>
            <a:graphicFrameLocks noChangeAspect="1"/>
          </p:cNvGraphicFramePr>
          <p:nvPr/>
        </p:nvGraphicFramePr>
        <p:xfrm>
          <a:off x="7543800" y="5943600"/>
          <a:ext cx="609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15" imgW="292100" imgH="228600" progId="Equation.DSMT4">
                  <p:embed/>
                </p:oleObj>
              </mc:Choice>
              <mc:Fallback>
                <p:oleObj name="" r:id="rId15" imgW="292100" imgH="228600" progId="Equation.DSMT4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43800" y="5943600"/>
                        <a:ext cx="609600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对象 28683"/>
          <p:cNvGraphicFramePr>
            <a:graphicFrameLocks noChangeAspect="1"/>
          </p:cNvGraphicFramePr>
          <p:nvPr/>
        </p:nvGraphicFramePr>
        <p:xfrm>
          <a:off x="1447800" y="3810000"/>
          <a:ext cx="1676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" r:id="rId17" imgW="863600" imgH="228600" progId="Equation.DSMT4">
                  <p:embed/>
                </p:oleObj>
              </mc:Choice>
              <mc:Fallback>
                <p:oleObj name="" r:id="rId17" imgW="863600" imgH="228600" progId="Equation.DSMT4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47800" y="3810000"/>
                        <a:ext cx="1676400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对象 28684"/>
          <p:cNvGraphicFramePr>
            <a:graphicFrameLocks noChangeAspect="1"/>
          </p:cNvGraphicFramePr>
          <p:nvPr/>
        </p:nvGraphicFramePr>
        <p:xfrm>
          <a:off x="2362200" y="6019800"/>
          <a:ext cx="609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19" imgW="292100" imgH="228600" progId="Equation.DSMT4">
                  <p:embed/>
                </p:oleObj>
              </mc:Choice>
              <mc:Fallback>
                <p:oleObj name="" r:id="rId19" imgW="292100" imgH="228600" progId="Equation.DSMT4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362200" y="6019800"/>
                        <a:ext cx="609600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对象 28685"/>
          <p:cNvGraphicFramePr>
            <a:graphicFrameLocks noChangeAspect="1"/>
          </p:cNvGraphicFramePr>
          <p:nvPr/>
        </p:nvGraphicFramePr>
        <p:xfrm>
          <a:off x="2743200" y="4876800"/>
          <a:ext cx="990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21" imgW="482600" imgH="228600" progId="Equation.DSMT4">
                  <p:embed/>
                </p:oleObj>
              </mc:Choice>
              <mc:Fallback>
                <p:oleObj name="" r:id="rId21" imgW="482600" imgH="228600" progId="Equation.DSMT4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743200" y="4876800"/>
                        <a:ext cx="990600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对象 28686"/>
          <p:cNvGraphicFramePr>
            <a:graphicFrameLocks noChangeAspect="1"/>
          </p:cNvGraphicFramePr>
          <p:nvPr/>
        </p:nvGraphicFramePr>
        <p:xfrm>
          <a:off x="838200" y="4876800"/>
          <a:ext cx="914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" r:id="rId23" imgW="482600" imgH="228600" progId="Equation.DSMT4">
                  <p:embed/>
                </p:oleObj>
              </mc:Choice>
              <mc:Fallback>
                <p:oleObj name="" r:id="rId23" imgW="482600" imgH="228600" progId="Equation.DSMT4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38200" y="4876800"/>
                        <a:ext cx="91440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对象 28687"/>
          <p:cNvGraphicFramePr>
            <a:graphicFrameLocks noChangeAspect="1"/>
          </p:cNvGraphicFramePr>
          <p:nvPr/>
        </p:nvGraphicFramePr>
        <p:xfrm>
          <a:off x="533400" y="6019800"/>
          <a:ext cx="609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25" imgW="292100" imgH="228600" progId="Equation.DSMT4">
                  <p:embed/>
                </p:oleObj>
              </mc:Choice>
              <mc:Fallback>
                <p:oleObj name="" r:id="rId25" imgW="292100" imgH="228600" progId="Equation.DSMT4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33400" y="6019800"/>
                        <a:ext cx="609600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9" name="对象 28688"/>
          <p:cNvGraphicFramePr>
            <a:graphicFrameLocks noChangeAspect="1"/>
          </p:cNvGraphicFramePr>
          <p:nvPr/>
        </p:nvGraphicFramePr>
        <p:xfrm>
          <a:off x="3429000" y="5943600"/>
          <a:ext cx="685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27" imgW="292100" imgH="228600" progId="Equation.DSMT4">
                  <p:embed/>
                </p:oleObj>
              </mc:Choice>
              <mc:Fallback>
                <p:oleObj name="" r:id="rId27" imgW="292100" imgH="228600" progId="Equation.DSMT4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429000" y="5943600"/>
                        <a:ext cx="685800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0" name="对象 28689"/>
          <p:cNvGraphicFramePr>
            <a:graphicFrameLocks noChangeAspect="1"/>
          </p:cNvGraphicFramePr>
          <p:nvPr/>
        </p:nvGraphicFramePr>
        <p:xfrm>
          <a:off x="1447800" y="6019800"/>
          <a:ext cx="609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29" imgW="292100" imgH="228600" progId="Equation.DSMT4">
                  <p:embed/>
                </p:oleObj>
              </mc:Choice>
              <mc:Fallback>
                <p:oleObj name="" r:id="rId29" imgW="292100" imgH="228600" progId="Equation.DSMT4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447800" y="6019800"/>
                        <a:ext cx="609600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1" name="直接连接符 28690"/>
          <p:cNvSpPr/>
          <p:nvPr/>
        </p:nvSpPr>
        <p:spPr>
          <a:xfrm flipH="1">
            <a:off x="2590800" y="2971800"/>
            <a:ext cx="11430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692" name="直接连接符 28691"/>
          <p:cNvSpPr/>
          <p:nvPr/>
        </p:nvSpPr>
        <p:spPr>
          <a:xfrm flipH="1">
            <a:off x="1219200" y="4267200"/>
            <a:ext cx="6858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693" name="直接连接符 28692"/>
          <p:cNvSpPr/>
          <p:nvPr/>
        </p:nvSpPr>
        <p:spPr>
          <a:xfrm flipH="1">
            <a:off x="762000" y="5257800"/>
            <a:ext cx="3810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694" name="直接连接符 28693"/>
          <p:cNvSpPr/>
          <p:nvPr/>
        </p:nvSpPr>
        <p:spPr>
          <a:xfrm>
            <a:off x="1447800" y="5257800"/>
            <a:ext cx="3048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695" name="直接连接符 28694"/>
          <p:cNvSpPr/>
          <p:nvPr/>
        </p:nvSpPr>
        <p:spPr>
          <a:xfrm>
            <a:off x="2590800" y="4191000"/>
            <a:ext cx="6096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696" name="直接连接符 28695"/>
          <p:cNvSpPr/>
          <p:nvPr/>
        </p:nvSpPr>
        <p:spPr>
          <a:xfrm flipH="1">
            <a:off x="2667000" y="5334000"/>
            <a:ext cx="3810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697" name="直接连接符 28696"/>
          <p:cNvSpPr/>
          <p:nvPr/>
        </p:nvSpPr>
        <p:spPr>
          <a:xfrm>
            <a:off x="3352800" y="5257800"/>
            <a:ext cx="3810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698" name="直接连接符 28697"/>
          <p:cNvSpPr/>
          <p:nvPr/>
        </p:nvSpPr>
        <p:spPr>
          <a:xfrm>
            <a:off x="4876800" y="2895600"/>
            <a:ext cx="12192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699" name="直接连接符 28698"/>
          <p:cNvSpPr/>
          <p:nvPr/>
        </p:nvSpPr>
        <p:spPr>
          <a:xfrm flipH="1">
            <a:off x="5181600" y="4191000"/>
            <a:ext cx="6858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700" name="直接连接符 28699"/>
          <p:cNvSpPr/>
          <p:nvPr/>
        </p:nvSpPr>
        <p:spPr>
          <a:xfrm flipH="1">
            <a:off x="4648200" y="5334000"/>
            <a:ext cx="457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701" name="直接连接符 28700"/>
          <p:cNvSpPr/>
          <p:nvPr/>
        </p:nvSpPr>
        <p:spPr>
          <a:xfrm>
            <a:off x="5334000" y="5334000"/>
            <a:ext cx="3048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702" name="直接连接符 28701"/>
          <p:cNvSpPr/>
          <p:nvPr/>
        </p:nvSpPr>
        <p:spPr>
          <a:xfrm>
            <a:off x="6629400" y="4191000"/>
            <a:ext cx="5334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703" name="直接连接符 28702"/>
          <p:cNvSpPr/>
          <p:nvPr/>
        </p:nvSpPr>
        <p:spPr>
          <a:xfrm flipH="1">
            <a:off x="6781800" y="5257800"/>
            <a:ext cx="3810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704" name="直接连接符 28703"/>
          <p:cNvSpPr/>
          <p:nvPr/>
        </p:nvSpPr>
        <p:spPr>
          <a:xfrm>
            <a:off x="7391400" y="5257800"/>
            <a:ext cx="3810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9698" name="对象 29697"/>
          <p:cNvGraphicFramePr>
            <a:graphicFrameLocks noChangeAspect="1"/>
          </p:cNvGraphicFramePr>
          <p:nvPr/>
        </p:nvGraphicFramePr>
        <p:xfrm>
          <a:off x="6172200" y="2438400"/>
          <a:ext cx="5334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1" imgW="280035" imgH="228600" progId="Equation.DSMT4">
                  <p:embed/>
                </p:oleObj>
              </mc:Choice>
              <mc:Fallback>
                <p:oleObj name="" r:id="rId1" imgW="280035" imgH="228600" progId="Equation.DSMT4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72200" y="2438400"/>
                        <a:ext cx="53340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对象 29698"/>
          <p:cNvGraphicFramePr>
            <a:graphicFrameLocks noChangeAspect="1"/>
          </p:cNvGraphicFramePr>
          <p:nvPr/>
        </p:nvGraphicFramePr>
        <p:xfrm>
          <a:off x="4419600" y="2438400"/>
          <a:ext cx="53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3" imgW="266700" imgH="228600" progId="Equation.DSMT4">
                  <p:embed/>
                </p:oleObj>
              </mc:Choice>
              <mc:Fallback>
                <p:oleObj name="" r:id="rId3" imgW="266700" imgH="228600" progId="Equation.DSMT4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9600" y="2438400"/>
                        <a:ext cx="533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对象 29699"/>
          <p:cNvGraphicFramePr>
            <a:graphicFrameLocks noChangeAspect="1"/>
          </p:cNvGraphicFramePr>
          <p:nvPr/>
        </p:nvGraphicFramePr>
        <p:xfrm>
          <a:off x="6553200" y="3657600"/>
          <a:ext cx="9144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5" imgW="470535" imgH="228600" progId="Equation.DSMT4">
                  <p:embed/>
                </p:oleObj>
              </mc:Choice>
              <mc:Fallback>
                <p:oleObj name="" r:id="rId5" imgW="470535" imgH="228600" progId="Equation.DSMT4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53200" y="3657600"/>
                        <a:ext cx="914400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对象 29700"/>
          <p:cNvGraphicFramePr>
            <a:graphicFrameLocks noChangeAspect="1"/>
          </p:cNvGraphicFramePr>
          <p:nvPr/>
        </p:nvGraphicFramePr>
        <p:xfrm>
          <a:off x="4648200" y="3657600"/>
          <a:ext cx="990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7" imgW="457835" imgH="228600" progId="Equation.DSMT4">
                  <p:embed/>
                </p:oleObj>
              </mc:Choice>
              <mc:Fallback>
                <p:oleObj name="" r:id="rId7" imgW="457835" imgH="228600" progId="Equation.DSMT4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8200" y="3657600"/>
                        <a:ext cx="9906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对象 29701"/>
          <p:cNvGraphicFramePr>
            <a:graphicFrameLocks noChangeAspect="1"/>
          </p:cNvGraphicFramePr>
          <p:nvPr/>
        </p:nvGraphicFramePr>
        <p:xfrm>
          <a:off x="5334000" y="2438400"/>
          <a:ext cx="5334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9" imgW="280035" imgH="228600" progId="Equation.DSMT4">
                  <p:embed/>
                </p:oleObj>
              </mc:Choice>
              <mc:Fallback>
                <p:oleObj name="" r:id="rId9" imgW="280035" imgH="228600" progId="Equation.DSMT4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34000" y="2438400"/>
                        <a:ext cx="53340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对象 29702"/>
          <p:cNvGraphicFramePr>
            <a:graphicFrameLocks noChangeAspect="1"/>
          </p:cNvGraphicFramePr>
          <p:nvPr/>
        </p:nvGraphicFramePr>
        <p:xfrm>
          <a:off x="7162800" y="2438400"/>
          <a:ext cx="609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11" imgW="292100" imgH="228600" progId="Equation.DSMT4">
                  <p:embed/>
                </p:oleObj>
              </mc:Choice>
              <mc:Fallback>
                <p:oleObj name="" r:id="rId11" imgW="292100" imgH="228600" progId="Equation.DSMT4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62800" y="2438400"/>
                        <a:ext cx="609600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对象 29703"/>
          <p:cNvGraphicFramePr>
            <a:graphicFrameLocks noChangeAspect="1"/>
          </p:cNvGraphicFramePr>
          <p:nvPr/>
        </p:nvGraphicFramePr>
        <p:xfrm>
          <a:off x="2438400" y="2438400"/>
          <a:ext cx="609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name="" r:id="rId13" imgW="292100" imgH="228600" progId="Equation.DSMT4">
                  <p:embed/>
                </p:oleObj>
              </mc:Choice>
              <mc:Fallback>
                <p:oleObj name="" r:id="rId13" imgW="292100" imgH="228600" progId="Equation.DSMT4">
                  <p:embed/>
                  <p:pic>
                    <p:nvPicPr>
                      <p:cNvPr id="0" name="图片 328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38400" y="2438400"/>
                        <a:ext cx="609600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对象 29704"/>
          <p:cNvGraphicFramePr>
            <a:graphicFrameLocks noChangeAspect="1"/>
          </p:cNvGraphicFramePr>
          <p:nvPr/>
        </p:nvGraphicFramePr>
        <p:xfrm>
          <a:off x="2667000" y="3657600"/>
          <a:ext cx="990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" r:id="rId15" imgW="482600" imgH="228600" progId="Equation.DSMT4">
                  <p:embed/>
                </p:oleObj>
              </mc:Choice>
              <mc:Fallback>
                <p:oleObj name="" r:id="rId15" imgW="482600" imgH="228600" progId="Equation.DSMT4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67000" y="3657600"/>
                        <a:ext cx="990600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对象 29705"/>
          <p:cNvGraphicFramePr>
            <a:graphicFrameLocks noChangeAspect="1"/>
          </p:cNvGraphicFramePr>
          <p:nvPr/>
        </p:nvGraphicFramePr>
        <p:xfrm>
          <a:off x="990600" y="3733800"/>
          <a:ext cx="914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" r:id="rId17" imgW="482600" imgH="228600" progId="Equation.DSMT4">
                  <p:embed/>
                </p:oleObj>
              </mc:Choice>
              <mc:Fallback>
                <p:oleObj name="" r:id="rId17" imgW="482600" imgH="228600" progId="Equation.DSMT4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90600" y="3733800"/>
                        <a:ext cx="91440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对象 29706"/>
          <p:cNvGraphicFramePr>
            <a:graphicFrameLocks noChangeAspect="1"/>
          </p:cNvGraphicFramePr>
          <p:nvPr/>
        </p:nvGraphicFramePr>
        <p:xfrm>
          <a:off x="609600" y="2438400"/>
          <a:ext cx="609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" r:id="rId19" imgW="292100" imgH="228600" progId="Equation.DSMT4">
                  <p:embed/>
                </p:oleObj>
              </mc:Choice>
              <mc:Fallback>
                <p:oleObj name="" r:id="rId19" imgW="292100" imgH="228600" progId="Equation.DSMT4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09600" y="2438400"/>
                        <a:ext cx="609600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对象 29707"/>
          <p:cNvGraphicFramePr>
            <a:graphicFrameLocks noChangeAspect="1"/>
          </p:cNvGraphicFramePr>
          <p:nvPr/>
        </p:nvGraphicFramePr>
        <p:xfrm>
          <a:off x="3276600" y="2438400"/>
          <a:ext cx="609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" r:id="rId21" imgW="292100" imgH="228600" progId="Equation.DSMT4">
                  <p:embed/>
                </p:oleObj>
              </mc:Choice>
              <mc:Fallback>
                <p:oleObj name="" r:id="rId21" imgW="292100" imgH="228600" progId="Equation.DSMT4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276600" y="2438400"/>
                        <a:ext cx="609600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对象 29708"/>
          <p:cNvGraphicFramePr>
            <a:graphicFrameLocks noChangeAspect="1"/>
          </p:cNvGraphicFramePr>
          <p:nvPr/>
        </p:nvGraphicFramePr>
        <p:xfrm>
          <a:off x="1600200" y="2438400"/>
          <a:ext cx="609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23" imgW="292100" imgH="228600" progId="Equation.DSMT4">
                  <p:embed/>
                </p:oleObj>
              </mc:Choice>
              <mc:Fallback>
                <p:oleObj name="" r:id="rId23" imgW="292100" imgH="228600" progId="Equation.DSMT4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600200" y="2438400"/>
                        <a:ext cx="609600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0" name="直接连接符 29709"/>
          <p:cNvSpPr/>
          <p:nvPr/>
        </p:nvSpPr>
        <p:spPr>
          <a:xfrm flipH="1">
            <a:off x="2590800" y="4191000"/>
            <a:ext cx="5334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711" name="直接连接符 29710"/>
          <p:cNvSpPr/>
          <p:nvPr/>
        </p:nvSpPr>
        <p:spPr>
          <a:xfrm flipH="1">
            <a:off x="1524000" y="2895600"/>
            <a:ext cx="3810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712" name="直接连接符 29711"/>
          <p:cNvSpPr/>
          <p:nvPr/>
        </p:nvSpPr>
        <p:spPr>
          <a:xfrm>
            <a:off x="990600" y="2895600"/>
            <a:ext cx="3048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713" name="直接连接符 29712"/>
          <p:cNvSpPr/>
          <p:nvPr/>
        </p:nvSpPr>
        <p:spPr>
          <a:xfrm>
            <a:off x="1600200" y="4191000"/>
            <a:ext cx="5334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714" name="直接连接符 29713"/>
          <p:cNvSpPr/>
          <p:nvPr/>
        </p:nvSpPr>
        <p:spPr>
          <a:xfrm flipH="1">
            <a:off x="3200400" y="2971800"/>
            <a:ext cx="3810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715" name="直接连接符 29714"/>
          <p:cNvSpPr/>
          <p:nvPr/>
        </p:nvSpPr>
        <p:spPr>
          <a:xfrm>
            <a:off x="2667000" y="2971800"/>
            <a:ext cx="3810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716" name="直接连接符 29715"/>
          <p:cNvSpPr/>
          <p:nvPr/>
        </p:nvSpPr>
        <p:spPr>
          <a:xfrm flipH="1">
            <a:off x="6324600" y="4191000"/>
            <a:ext cx="6858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717" name="直接连接符 29716"/>
          <p:cNvSpPr/>
          <p:nvPr/>
        </p:nvSpPr>
        <p:spPr>
          <a:xfrm flipH="1">
            <a:off x="5181600" y="2971800"/>
            <a:ext cx="3810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718" name="直接连接符 29717"/>
          <p:cNvSpPr/>
          <p:nvPr/>
        </p:nvSpPr>
        <p:spPr>
          <a:xfrm>
            <a:off x="4724400" y="2971800"/>
            <a:ext cx="3048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719" name="直接连接符 29718"/>
          <p:cNvSpPr/>
          <p:nvPr/>
        </p:nvSpPr>
        <p:spPr>
          <a:xfrm>
            <a:off x="5181600" y="4191000"/>
            <a:ext cx="6858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720" name="直接连接符 29719"/>
          <p:cNvSpPr/>
          <p:nvPr/>
        </p:nvSpPr>
        <p:spPr>
          <a:xfrm flipH="1">
            <a:off x="7086600" y="2971800"/>
            <a:ext cx="3810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721" name="直接连接符 29720"/>
          <p:cNvSpPr/>
          <p:nvPr/>
        </p:nvSpPr>
        <p:spPr>
          <a:xfrm>
            <a:off x="6477000" y="2895600"/>
            <a:ext cx="3048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2249" name="文本框 29721"/>
          <p:cNvSpPr txBox="1"/>
          <p:nvPr/>
        </p:nvSpPr>
        <p:spPr>
          <a:xfrm>
            <a:off x="457200" y="838200"/>
            <a:ext cx="7848600" cy="15525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2" charset="0"/>
                <a:ea typeface="宋体" panose="02010600030101010101" pitchFamily="2" charset="-122"/>
              </a:rPr>
              <a:t>       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但是递归的方法对空间的要求很高，从函数</a:t>
            </a:r>
            <a:r>
              <a:rPr lang="en-US" altLang="zh-CN" b="1">
                <a:latin typeface="楷体_GB2312" pitchFamily="1" charset="-122"/>
                <a:ea typeface="楷体_GB2312" pitchFamily="1" charset="-122"/>
              </a:rPr>
              <a:t>transform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中可以看到每次递归调用时都需要新的系数数组传入递归过程内部。而通过刚才的演示，我们发现我们也可以用从底向上迭代的方法来进行。</a:t>
            </a:r>
            <a:endParaRPr lang="zh-CN" altLang="en-US" b="1"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29723" name="对象 29722"/>
          <p:cNvGraphicFramePr>
            <a:graphicFrameLocks noChangeAspect="1"/>
          </p:cNvGraphicFramePr>
          <p:nvPr/>
        </p:nvGraphicFramePr>
        <p:xfrm>
          <a:off x="2819400" y="6096000"/>
          <a:ext cx="3429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" r:id="rId25" imgW="1600200" imgH="228600" progId="Equation.DSMT4">
                  <p:embed/>
                </p:oleObj>
              </mc:Choice>
              <mc:Fallback>
                <p:oleObj name="" r:id="rId25" imgW="1600200" imgH="228600" progId="Equation.DSMT4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819400" y="6096000"/>
                        <a:ext cx="3429000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4" name="直接连接符 29723"/>
          <p:cNvSpPr/>
          <p:nvPr/>
        </p:nvSpPr>
        <p:spPr>
          <a:xfrm>
            <a:off x="2819400" y="5334000"/>
            <a:ext cx="13716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725" name="直接连接符 29724"/>
          <p:cNvSpPr/>
          <p:nvPr/>
        </p:nvSpPr>
        <p:spPr>
          <a:xfrm flipH="1">
            <a:off x="4876800" y="5410200"/>
            <a:ext cx="1219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29726" name="对象 29725"/>
          <p:cNvGraphicFramePr>
            <a:graphicFrameLocks noChangeAspect="1"/>
          </p:cNvGraphicFramePr>
          <p:nvPr/>
        </p:nvGraphicFramePr>
        <p:xfrm>
          <a:off x="1676400" y="4876800"/>
          <a:ext cx="1676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" r:id="rId27" imgW="863600" imgH="228600" progId="Equation.DSMT4">
                  <p:embed/>
                </p:oleObj>
              </mc:Choice>
              <mc:Fallback>
                <p:oleObj name="" r:id="rId27" imgW="863600" imgH="228600" progId="Equation.DSMT4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676400" y="4876800"/>
                        <a:ext cx="1676400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7" name="对象 29726"/>
          <p:cNvGraphicFramePr>
            <a:graphicFrameLocks noChangeAspect="1"/>
          </p:cNvGraphicFramePr>
          <p:nvPr/>
        </p:nvGraphicFramePr>
        <p:xfrm>
          <a:off x="5334000" y="4876800"/>
          <a:ext cx="1676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29" imgW="850900" imgH="241300" progId="Equation.DSMT4">
                  <p:embed/>
                </p:oleObj>
              </mc:Choice>
              <mc:Fallback>
                <p:oleObj name="" r:id="rId29" imgW="850900" imgH="241300" progId="Equation.DSMT4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334000" y="4876800"/>
                        <a:ext cx="1676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30721"/>
          <p:cNvSpPr>
            <a:spLocks noGrp="1"/>
          </p:cNvSpPr>
          <p:nvPr>
            <p:ph type="title"/>
          </p:nvPr>
        </p:nvSpPr>
        <p:spPr>
          <a:xfrm>
            <a:off x="304800" y="990600"/>
            <a:ext cx="6343650" cy="560388"/>
          </a:xfrm>
        </p:spPr>
        <p:txBody>
          <a:bodyPr anchor="ctr"/>
          <a:p>
            <a:r>
              <a:rPr lang="zh-CN" altLang="en-US" sz="4000" b="1">
                <a:solidFill>
                  <a:srgbClr val="3366FF"/>
                </a:solidFill>
                <a:latin typeface="楷体_GB2312" pitchFamily="1" charset="-122"/>
                <a:ea typeface="楷体_GB2312" pitchFamily="1" charset="-122"/>
              </a:rPr>
              <a:t>迭代算法的具体实现过程</a:t>
            </a:r>
            <a:endParaRPr lang="zh-CN" altLang="en-US" sz="4000" b="1">
              <a:solidFill>
                <a:srgbClr val="3366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0723" name="文本框 30722"/>
          <p:cNvSpPr txBox="1"/>
          <p:nvPr/>
        </p:nvSpPr>
        <p:spPr>
          <a:xfrm>
            <a:off x="457200" y="3276600"/>
            <a:ext cx="1981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初始化</a:t>
            </a:r>
            <a:endParaRPr lang="zh-CN" altLang="en-US" b="1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0724" name="文本框 30723"/>
          <p:cNvSpPr txBox="1"/>
          <p:nvPr/>
        </p:nvSpPr>
        <p:spPr>
          <a:xfrm>
            <a:off x="457200" y="23622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预处理</a:t>
            </a:r>
            <a:endParaRPr lang="zh-CN" altLang="en-US" b="1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0725" name="文本框 30724"/>
          <p:cNvSpPr txBox="1"/>
          <p:nvPr/>
        </p:nvSpPr>
        <p:spPr>
          <a:xfrm>
            <a:off x="2667000" y="2362200"/>
            <a:ext cx="6096000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通过增加高次零项使将多项式的次数增加到</a:t>
            </a:r>
            <a:r>
              <a:rPr lang="en-US" altLang="zh-CN" b="1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的幂次。</a:t>
            </a:r>
            <a:endParaRPr lang="zh-CN" altLang="en-US" b="1" baseline="3000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53253" name="文本框 30725"/>
          <p:cNvSpPr txBox="1"/>
          <p:nvPr/>
        </p:nvSpPr>
        <p:spPr>
          <a:xfrm>
            <a:off x="304800" y="1676400"/>
            <a:ext cx="6858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3366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Function  transform_better (a:atype):y:ytype;</a:t>
            </a:r>
            <a:endParaRPr lang="en-US" altLang="zh-CN" b="1">
              <a:solidFill>
                <a:srgbClr val="3366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27" name="文本框 30726"/>
          <p:cNvSpPr txBox="1"/>
          <p:nvPr/>
        </p:nvSpPr>
        <p:spPr>
          <a:xfrm>
            <a:off x="2743200" y="3276600"/>
            <a:ext cx="4572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</a:rPr>
              <a:t>y:=a;</a:t>
            </a:r>
            <a:endParaRPr lang="en-US" altLang="zh-CN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28" name="文本框 30727"/>
          <p:cNvSpPr txBox="1"/>
          <p:nvPr/>
        </p:nvSpPr>
        <p:spPr>
          <a:xfrm>
            <a:off x="457200" y="42672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迭代过程</a:t>
            </a:r>
            <a:endParaRPr lang="zh-CN" altLang="en-US" b="1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0729" name="文本框 30728"/>
          <p:cNvSpPr txBox="1"/>
          <p:nvPr/>
        </p:nvSpPr>
        <p:spPr>
          <a:xfrm>
            <a:off x="2667000" y="4267200"/>
            <a:ext cx="6248400" cy="13700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For k:=1 to lg n do 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对数组进行恰当的合并并将结果放到数组恰当的位置。</a:t>
            </a:r>
            <a:endParaRPr lang="zh-CN" altLang="en-US" b="1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25" grpId="0" animBg="1"/>
      <p:bldP spid="30723" grpId="0" animBg="1"/>
      <p:bldP spid="30727" grpId="0" animBg="1"/>
      <p:bldP spid="30728" grpId="0" animBg="1"/>
      <p:bldP spid="3072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4273" name="对象 31745"/>
          <p:cNvGraphicFramePr>
            <a:graphicFrameLocks noChangeAspect="1"/>
          </p:cNvGraphicFramePr>
          <p:nvPr/>
        </p:nvGraphicFramePr>
        <p:xfrm>
          <a:off x="2514600" y="5715000"/>
          <a:ext cx="3429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" r:id="rId1" imgW="1600200" imgH="228600" progId="Equation.DSMT4">
                  <p:embed/>
                </p:oleObj>
              </mc:Choice>
              <mc:Fallback>
                <p:oleObj name="" r:id="rId1" imgW="1600200" imgH="228600" progId="Equation.DSMT4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4600" y="5715000"/>
                        <a:ext cx="3429000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4" name="对象 31746"/>
          <p:cNvGraphicFramePr>
            <a:graphicFrameLocks noChangeAspect="1"/>
          </p:cNvGraphicFramePr>
          <p:nvPr/>
        </p:nvGraphicFramePr>
        <p:xfrm>
          <a:off x="5410200" y="4191000"/>
          <a:ext cx="1676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" r:id="rId3" imgW="850900" imgH="241300" progId="Equation.DSMT4">
                  <p:embed/>
                </p:oleObj>
              </mc:Choice>
              <mc:Fallback>
                <p:oleObj name="" r:id="rId3" imgW="850900" imgH="241300" progId="Equation.DSMT4">
                  <p:embed/>
                  <p:pic>
                    <p:nvPicPr>
                      <p:cNvPr id="0" name="图片 33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0200" y="4191000"/>
                        <a:ext cx="1676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对象 31747"/>
          <p:cNvGraphicFramePr>
            <a:graphicFrameLocks noChangeAspect="1"/>
          </p:cNvGraphicFramePr>
          <p:nvPr/>
        </p:nvGraphicFramePr>
        <p:xfrm>
          <a:off x="6172200" y="1066800"/>
          <a:ext cx="5334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4" name="" r:id="rId5" imgW="280035" imgH="228600" progId="Equation.DSMT4">
                  <p:embed/>
                </p:oleObj>
              </mc:Choice>
              <mc:Fallback>
                <p:oleObj name="" r:id="rId5" imgW="280035" imgH="228600" progId="Equation.DSMT4">
                  <p:embed/>
                  <p:pic>
                    <p:nvPicPr>
                      <p:cNvPr id="0" name="图片 33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2200" y="1066800"/>
                        <a:ext cx="53340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对象 31748"/>
          <p:cNvGraphicFramePr>
            <a:graphicFrameLocks noChangeAspect="1"/>
          </p:cNvGraphicFramePr>
          <p:nvPr/>
        </p:nvGraphicFramePr>
        <p:xfrm>
          <a:off x="4267200" y="990600"/>
          <a:ext cx="53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" name="" r:id="rId7" imgW="266700" imgH="228600" progId="Equation.DSMT4">
                  <p:embed/>
                </p:oleObj>
              </mc:Choice>
              <mc:Fallback>
                <p:oleObj name="" r:id="rId7" imgW="266700" imgH="228600" progId="Equation.DSMT4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7200" y="990600"/>
                        <a:ext cx="533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对象 31749"/>
          <p:cNvGraphicFramePr>
            <a:graphicFrameLocks noChangeAspect="1"/>
          </p:cNvGraphicFramePr>
          <p:nvPr/>
        </p:nvGraphicFramePr>
        <p:xfrm>
          <a:off x="6629400" y="2514600"/>
          <a:ext cx="9144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" r:id="rId9" imgW="470535" imgH="228600" progId="Equation.DSMT4">
                  <p:embed/>
                </p:oleObj>
              </mc:Choice>
              <mc:Fallback>
                <p:oleObj name="" r:id="rId9" imgW="470535" imgH="228600" progId="Equation.DSMT4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29400" y="2514600"/>
                        <a:ext cx="914400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对象 31750"/>
          <p:cNvGraphicFramePr>
            <a:graphicFrameLocks noChangeAspect="1"/>
          </p:cNvGraphicFramePr>
          <p:nvPr/>
        </p:nvGraphicFramePr>
        <p:xfrm>
          <a:off x="4572000" y="2438400"/>
          <a:ext cx="990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" r:id="rId11" imgW="457835" imgH="228600" progId="Equation.DSMT4">
                  <p:embed/>
                </p:oleObj>
              </mc:Choice>
              <mc:Fallback>
                <p:oleObj name="" r:id="rId11" imgW="457835" imgH="228600" progId="Equation.DSMT4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2000" y="2438400"/>
                        <a:ext cx="9906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对象 31751"/>
          <p:cNvGraphicFramePr>
            <a:graphicFrameLocks noChangeAspect="1"/>
          </p:cNvGraphicFramePr>
          <p:nvPr/>
        </p:nvGraphicFramePr>
        <p:xfrm>
          <a:off x="5181600" y="1066800"/>
          <a:ext cx="5334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" name="" r:id="rId13" imgW="280035" imgH="228600" progId="Equation.DSMT4">
                  <p:embed/>
                </p:oleObj>
              </mc:Choice>
              <mc:Fallback>
                <p:oleObj name="" r:id="rId13" imgW="280035" imgH="228600" progId="Equation.DSMT4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81600" y="1066800"/>
                        <a:ext cx="53340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对象 31752"/>
          <p:cNvGraphicFramePr>
            <a:graphicFrameLocks noChangeAspect="1"/>
          </p:cNvGraphicFramePr>
          <p:nvPr/>
        </p:nvGraphicFramePr>
        <p:xfrm>
          <a:off x="7239000" y="1066800"/>
          <a:ext cx="609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" r:id="rId15" imgW="292100" imgH="228600" progId="Equation.DSMT4">
                  <p:embed/>
                </p:oleObj>
              </mc:Choice>
              <mc:Fallback>
                <p:oleObj name="" r:id="rId15" imgW="292100" imgH="228600" progId="Equation.DSMT4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39000" y="1066800"/>
                        <a:ext cx="609600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对象 31753"/>
          <p:cNvGraphicFramePr>
            <a:graphicFrameLocks noChangeAspect="1"/>
          </p:cNvGraphicFramePr>
          <p:nvPr/>
        </p:nvGraphicFramePr>
        <p:xfrm>
          <a:off x="1219200" y="4038600"/>
          <a:ext cx="1676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" r:id="rId17" imgW="863600" imgH="228600" progId="Equation.DSMT4">
                  <p:embed/>
                </p:oleObj>
              </mc:Choice>
              <mc:Fallback>
                <p:oleObj name="" r:id="rId17" imgW="863600" imgH="228600" progId="Equation.DSMT4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19200" y="4038600"/>
                        <a:ext cx="1676400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对象 31754"/>
          <p:cNvGraphicFramePr>
            <a:graphicFrameLocks noChangeAspect="1"/>
          </p:cNvGraphicFramePr>
          <p:nvPr/>
        </p:nvGraphicFramePr>
        <p:xfrm>
          <a:off x="2209800" y="990600"/>
          <a:ext cx="609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" name="" r:id="rId19" imgW="292100" imgH="228600" progId="Equation.DSMT4">
                  <p:embed/>
                </p:oleObj>
              </mc:Choice>
              <mc:Fallback>
                <p:oleObj name="" r:id="rId19" imgW="292100" imgH="228600" progId="Equation.DSMT4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209800" y="990600"/>
                        <a:ext cx="609600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对象 31755"/>
          <p:cNvGraphicFramePr>
            <a:graphicFrameLocks noChangeAspect="1"/>
          </p:cNvGraphicFramePr>
          <p:nvPr/>
        </p:nvGraphicFramePr>
        <p:xfrm>
          <a:off x="2514600" y="2438400"/>
          <a:ext cx="990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" r:id="rId21" imgW="482600" imgH="228600" progId="Equation.DSMT4">
                  <p:embed/>
                </p:oleObj>
              </mc:Choice>
              <mc:Fallback>
                <p:oleObj name="" r:id="rId21" imgW="482600" imgH="228600" progId="Equation.DSMT4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514600" y="2438400"/>
                        <a:ext cx="990600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对象 31756"/>
          <p:cNvGraphicFramePr>
            <a:graphicFrameLocks noChangeAspect="1"/>
          </p:cNvGraphicFramePr>
          <p:nvPr/>
        </p:nvGraphicFramePr>
        <p:xfrm>
          <a:off x="762000" y="2514600"/>
          <a:ext cx="914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" r:id="rId23" imgW="482600" imgH="228600" progId="Equation.DSMT4">
                  <p:embed/>
                </p:oleObj>
              </mc:Choice>
              <mc:Fallback>
                <p:oleObj name="" r:id="rId23" imgW="482600" imgH="228600" progId="Equation.DSMT4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62000" y="2514600"/>
                        <a:ext cx="91440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对象 31757"/>
          <p:cNvGraphicFramePr>
            <a:graphicFrameLocks noChangeAspect="1"/>
          </p:cNvGraphicFramePr>
          <p:nvPr/>
        </p:nvGraphicFramePr>
        <p:xfrm>
          <a:off x="457200" y="990600"/>
          <a:ext cx="609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" r:id="rId25" imgW="292100" imgH="228600" progId="Equation.DSMT4">
                  <p:embed/>
                </p:oleObj>
              </mc:Choice>
              <mc:Fallback>
                <p:oleObj name="" r:id="rId25" imgW="292100" imgH="228600" progId="Equation.DSMT4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7200" y="990600"/>
                        <a:ext cx="609600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6" name="对象 31758"/>
          <p:cNvGraphicFramePr>
            <a:graphicFrameLocks noChangeAspect="1"/>
          </p:cNvGraphicFramePr>
          <p:nvPr/>
        </p:nvGraphicFramePr>
        <p:xfrm>
          <a:off x="3124200" y="990600"/>
          <a:ext cx="609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" r:id="rId27" imgW="292100" imgH="228600" progId="Equation.DSMT4">
                  <p:embed/>
                </p:oleObj>
              </mc:Choice>
              <mc:Fallback>
                <p:oleObj name="" r:id="rId27" imgW="292100" imgH="228600" progId="Equation.DSMT4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124200" y="990600"/>
                        <a:ext cx="609600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7" name="对象 31759"/>
          <p:cNvGraphicFramePr>
            <a:graphicFrameLocks noChangeAspect="1"/>
          </p:cNvGraphicFramePr>
          <p:nvPr/>
        </p:nvGraphicFramePr>
        <p:xfrm>
          <a:off x="1295400" y="990600"/>
          <a:ext cx="609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" r:id="rId29" imgW="292100" imgH="228600" progId="Equation.DSMT4">
                  <p:embed/>
                </p:oleObj>
              </mc:Choice>
              <mc:Fallback>
                <p:oleObj name="" r:id="rId29" imgW="292100" imgH="228600" progId="Equation.DSMT4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295400" y="990600"/>
                        <a:ext cx="609600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8" name="直接连接符 31760"/>
          <p:cNvSpPr/>
          <p:nvPr/>
        </p:nvSpPr>
        <p:spPr>
          <a:xfrm flipH="1">
            <a:off x="4876800" y="5105400"/>
            <a:ext cx="1219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4289" name="直接连接符 31761"/>
          <p:cNvSpPr/>
          <p:nvPr/>
        </p:nvSpPr>
        <p:spPr>
          <a:xfrm flipH="1">
            <a:off x="2286000" y="3352800"/>
            <a:ext cx="5334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4290" name="直接连接符 31762"/>
          <p:cNvSpPr/>
          <p:nvPr/>
        </p:nvSpPr>
        <p:spPr>
          <a:xfrm flipH="1">
            <a:off x="1295400" y="1905000"/>
            <a:ext cx="3048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4291" name="直接连接符 31763"/>
          <p:cNvSpPr/>
          <p:nvPr/>
        </p:nvSpPr>
        <p:spPr>
          <a:xfrm>
            <a:off x="838200" y="1905000"/>
            <a:ext cx="228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4292" name="直接连接符 31764"/>
          <p:cNvSpPr/>
          <p:nvPr/>
        </p:nvSpPr>
        <p:spPr>
          <a:xfrm>
            <a:off x="1295400" y="3352800"/>
            <a:ext cx="5334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4293" name="直接连接符 31765"/>
          <p:cNvSpPr/>
          <p:nvPr/>
        </p:nvSpPr>
        <p:spPr>
          <a:xfrm flipH="1">
            <a:off x="3048000" y="1828800"/>
            <a:ext cx="3048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4294" name="直接连接符 31766"/>
          <p:cNvSpPr/>
          <p:nvPr/>
        </p:nvSpPr>
        <p:spPr>
          <a:xfrm>
            <a:off x="2514600" y="1828800"/>
            <a:ext cx="3810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4295" name="直接连接符 31767"/>
          <p:cNvSpPr/>
          <p:nvPr/>
        </p:nvSpPr>
        <p:spPr>
          <a:xfrm>
            <a:off x="2133600" y="4953000"/>
            <a:ext cx="13716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4296" name="直接连接符 31768"/>
          <p:cNvSpPr/>
          <p:nvPr/>
        </p:nvSpPr>
        <p:spPr>
          <a:xfrm flipH="1">
            <a:off x="6400800" y="3505200"/>
            <a:ext cx="6096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4297" name="直接连接符 31769"/>
          <p:cNvSpPr/>
          <p:nvPr/>
        </p:nvSpPr>
        <p:spPr>
          <a:xfrm flipH="1">
            <a:off x="5105400" y="1905000"/>
            <a:ext cx="3048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4298" name="直接连接符 31770"/>
          <p:cNvSpPr/>
          <p:nvPr/>
        </p:nvSpPr>
        <p:spPr>
          <a:xfrm>
            <a:off x="4572000" y="1828800"/>
            <a:ext cx="3048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4299" name="直接连接符 31771"/>
          <p:cNvSpPr/>
          <p:nvPr/>
        </p:nvSpPr>
        <p:spPr>
          <a:xfrm>
            <a:off x="5334000" y="3581400"/>
            <a:ext cx="6858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4300" name="直接连接符 31772"/>
          <p:cNvSpPr/>
          <p:nvPr/>
        </p:nvSpPr>
        <p:spPr>
          <a:xfrm flipH="1">
            <a:off x="7162800" y="1905000"/>
            <a:ext cx="228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4301" name="直接连接符 31773"/>
          <p:cNvSpPr/>
          <p:nvPr/>
        </p:nvSpPr>
        <p:spPr>
          <a:xfrm>
            <a:off x="6553200" y="1905000"/>
            <a:ext cx="3810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4302" name="文本框 31774"/>
          <p:cNvSpPr txBox="1"/>
          <p:nvPr/>
        </p:nvSpPr>
        <p:spPr>
          <a:xfrm>
            <a:off x="8305800" y="914400"/>
            <a:ext cx="533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66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endParaRPr lang="en-US" altLang="zh-CN" sz="3200" b="1">
              <a:solidFill>
                <a:srgbClr val="66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303" name="直接连接符 31775"/>
          <p:cNvSpPr/>
          <p:nvPr/>
        </p:nvSpPr>
        <p:spPr>
          <a:xfrm flipH="1">
            <a:off x="7848600" y="1295400"/>
            <a:ext cx="457200" cy="0"/>
          </a:xfrm>
          <a:prstGeom prst="line">
            <a:avLst/>
          </a:prstGeom>
          <a:ln w="9525" cap="flat" cmpd="sng">
            <a:solidFill>
              <a:srgbClr val="66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1777" name="文本框 31776"/>
          <p:cNvSpPr txBox="1"/>
          <p:nvPr/>
        </p:nvSpPr>
        <p:spPr>
          <a:xfrm>
            <a:off x="7543800" y="4038600"/>
            <a:ext cx="533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66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endParaRPr lang="en-US" altLang="zh-CN" sz="3200" b="1">
              <a:solidFill>
                <a:srgbClr val="66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778" name="文本框 31777"/>
          <p:cNvSpPr txBox="1"/>
          <p:nvPr/>
        </p:nvSpPr>
        <p:spPr>
          <a:xfrm>
            <a:off x="8001000" y="2362200"/>
            <a:ext cx="533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66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endParaRPr lang="en-US" altLang="zh-CN" sz="3200" b="1">
              <a:solidFill>
                <a:srgbClr val="66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779" name="直接连接符 31778"/>
          <p:cNvSpPr/>
          <p:nvPr/>
        </p:nvSpPr>
        <p:spPr>
          <a:xfrm flipH="1">
            <a:off x="7086600" y="4419600"/>
            <a:ext cx="457200" cy="0"/>
          </a:xfrm>
          <a:prstGeom prst="line">
            <a:avLst/>
          </a:prstGeom>
          <a:ln w="9525" cap="flat" cmpd="sng">
            <a:solidFill>
              <a:srgbClr val="66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1780" name="直接连接符 31779"/>
          <p:cNvSpPr/>
          <p:nvPr/>
        </p:nvSpPr>
        <p:spPr>
          <a:xfrm flipH="1">
            <a:off x="7543800" y="2743200"/>
            <a:ext cx="457200" cy="0"/>
          </a:xfrm>
          <a:prstGeom prst="line">
            <a:avLst/>
          </a:prstGeom>
          <a:ln w="9525" cap="flat" cmpd="sng">
            <a:solidFill>
              <a:srgbClr val="66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1781" name="直接连接符 31780"/>
          <p:cNvSpPr/>
          <p:nvPr/>
        </p:nvSpPr>
        <p:spPr>
          <a:xfrm flipH="1">
            <a:off x="6096000" y="5943600"/>
            <a:ext cx="457200" cy="0"/>
          </a:xfrm>
          <a:prstGeom prst="line">
            <a:avLst/>
          </a:prstGeom>
          <a:ln w="9525" cap="flat" cmpd="sng">
            <a:solidFill>
              <a:srgbClr val="66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1782" name="文本框 31781"/>
          <p:cNvSpPr txBox="1"/>
          <p:nvPr/>
        </p:nvSpPr>
        <p:spPr>
          <a:xfrm>
            <a:off x="6629400" y="5562600"/>
            <a:ext cx="533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66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endParaRPr lang="en-US" altLang="zh-CN" sz="3200" b="1">
              <a:solidFill>
                <a:srgbClr val="66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310" name="文本框 31782"/>
          <p:cNvSpPr txBox="1"/>
          <p:nvPr/>
        </p:nvSpPr>
        <p:spPr>
          <a:xfrm>
            <a:off x="7772400" y="59436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  <a:hlinkClick r:id="rId31" action="ppaction://hlinksldjump"/>
              </a:rPr>
              <a:t>back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54311" name="对象 31783"/>
          <p:cNvGraphicFramePr>
            <a:graphicFrameLocks noChangeAspect="1"/>
          </p:cNvGraphicFramePr>
          <p:nvPr/>
        </p:nvGraphicFramePr>
        <p:xfrm>
          <a:off x="2667000" y="2895600"/>
          <a:ext cx="635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" r:id="rId32" imgW="355600" imgH="241300" progId="Equation.DSMT4">
                  <p:embed/>
                </p:oleObj>
              </mc:Choice>
              <mc:Fallback>
                <p:oleObj name="" r:id="rId32" imgW="355600" imgH="241300" progId="Equation.DSMT4">
                  <p:embed/>
                  <p:pic>
                    <p:nvPicPr>
                      <p:cNvPr id="0" name="图片 3344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667000" y="2895600"/>
                        <a:ext cx="63500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2" name="对象 31784"/>
          <p:cNvGraphicFramePr>
            <a:graphicFrameLocks noChangeAspect="1"/>
          </p:cNvGraphicFramePr>
          <p:nvPr/>
        </p:nvGraphicFramePr>
        <p:xfrm>
          <a:off x="7315200" y="1447800"/>
          <a:ext cx="3524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" r:id="rId34" imgW="177800" imgH="241300" progId="Equation.DSMT4">
                  <p:embed/>
                </p:oleObj>
              </mc:Choice>
              <mc:Fallback>
                <p:oleObj name="" r:id="rId34" imgW="177800" imgH="241300" progId="Equation.DSMT4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7315200" y="1447800"/>
                        <a:ext cx="352425" cy="477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3" name="对象 31785"/>
          <p:cNvGraphicFramePr>
            <a:graphicFrameLocks noChangeAspect="1"/>
          </p:cNvGraphicFramePr>
          <p:nvPr/>
        </p:nvGraphicFramePr>
        <p:xfrm>
          <a:off x="609600" y="1447800"/>
          <a:ext cx="336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" r:id="rId36" imgW="177800" imgH="241300" progId="Equation.DSMT4">
                  <p:embed/>
                </p:oleObj>
              </mc:Choice>
              <mc:Fallback>
                <p:oleObj name="" r:id="rId36" imgW="177800" imgH="241300" progId="Equation.DSMT4">
                  <p:embed/>
                  <p:pic>
                    <p:nvPicPr>
                      <p:cNvPr id="0" name="图片 3340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09600" y="1447800"/>
                        <a:ext cx="3365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4" name="对象 31786"/>
          <p:cNvGraphicFramePr>
            <a:graphicFrameLocks noChangeAspect="1"/>
          </p:cNvGraphicFramePr>
          <p:nvPr/>
        </p:nvGraphicFramePr>
        <p:xfrm>
          <a:off x="6248400" y="1447800"/>
          <a:ext cx="336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" r:id="rId37" imgW="177800" imgH="241300" progId="Equation.DSMT4">
                  <p:embed/>
                </p:oleObj>
              </mc:Choice>
              <mc:Fallback>
                <p:oleObj name="" r:id="rId37" imgW="177800" imgH="241300" progId="Equation.DSMT4">
                  <p:embed/>
                  <p:pic>
                    <p:nvPicPr>
                      <p:cNvPr id="0" name="图片 3346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248400" y="1447800"/>
                        <a:ext cx="3365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5" name="对象 31787"/>
          <p:cNvGraphicFramePr>
            <a:graphicFrameLocks noChangeAspect="1"/>
          </p:cNvGraphicFramePr>
          <p:nvPr/>
        </p:nvGraphicFramePr>
        <p:xfrm>
          <a:off x="3276600" y="1371600"/>
          <a:ext cx="336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" r:id="rId38" imgW="177800" imgH="241300" progId="Equation.DSMT4">
                  <p:embed/>
                </p:oleObj>
              </mc:Choice>
              <mc:Fallback>
                <p:oleObj name="" r:id="rId38" imgW="177800" imgH="241300" progId="Equation.DSMT4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276600" y="1371600"/>
                        <a:ext cx="3365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6" name="对象 31788"/>
          <p:cNvGraphicFramePr>
            <a:graphicFrameLocks noChangeAspect="1"/>
          </p:cNvGraphicFramePr>
          <p:nvPr/>
        </p:nvGraphicFramePr>
        <p:xfrm>
          <a:off x="5257800" y="1371600"/>
          <a:ext cx="393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" r:id="rId39" imgW="177800" imgH="241300" progId="Equation.DSMT4">
                  <p:embed/>
                </p:oleObj>
              </mc:Choice>
              <mc:Fallback>
                <p:oleObj name="" r:id="rId39" imgW="177800" imgH="241300" progId="Equation.DSMT4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257800" y="1371600"/>
                        <a:ext cx="3937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7" name="对象 31789"/>
          <p:cNvGraphicFramePr>
            <a:graphicFrameLocks noChangeAspect="1"/>
          </p:cNvGraphicFramePr>
          <p:nvPr/>
        </p:nvGraphicFramePr>
        <p:xfrm>
          <a:off x="4343400" y="1371600"/>
          <a:ext cx="3524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" r:id="rId40" imgW="177800" imgH="241300" progId="Equation.DSMT4">
                  <p:embed/>
                </p:oleObj>
              </mc:Choice>
              <mc:Fallback>
                <p:oleObj name="" r:id="rId40" imgW="177800" imgH="241300" progId="Equation.DSMT4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343400" y="1371600"/>
                        <a:ext cx="352425" cy="477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8" name="对象 31790"/>
          <p:cNvGraphicFramePr>
            <a:graphicFrameLocks noChangeAspect="1"/>
          </p:cNvGraphicFramePr>
          <p:nvPr/>
        </p:nvGraphicFramePr>
        <p:xfrm>
          <a:off x="1447800" y="1447800"/>
          <a:ext cx="336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" r:id="rId41" imgW="177800" imgH="241300" progId="Equation.DSMT4">
                  <p:embed/>
                </p:oleObj>
              </mc:Choice>
              <mc:Fallback>
                <p:oleObj name="" r:id="rId41" imgW="177800" imgH="241300" progId="Equation.DSMT4">
                  <p:embed/>
                  <p:pic>
                    <p:nvPicPr>
                      <p:cNvPr id="0" name="图片 334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447800" y="1447800"/>
                        <a:ext cx="3365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9" name="对象 31791"/>
          <p:cNvGraphicFramePr>
            <a:graphicFrameLocks noChangeAspect="1"/>
          </p:cNvGraphicFramePr>
          <p:nvPr/>
        </p:nvGraphicFramePr>
        <p:xfrm>
          <a:off x="2362200" y="1371600"/>
          <a:ext cx="336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" r:id="rId42" imgW="177800" imgH="241300" progId="Equation.DSMT4">
                  <p:embed/>
                </p:oleObj>
              </mc:Choice>
              <mc:Fallback>
                <p:oleObj name="" r:id="rId42" imgW="177800" imgH="241300" progId="Equation.DSMT4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2362200" y="1371600"/>
                        <a:ext cx="3365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0" name="对象 31792"/>
          <p:cNvGraphicFramePr>
            <a:graphicFrameLocks noChangeAspect="1"/>
          </p:cNvGraphicFramePr>
          <p:nvPr/>
        </p:nvGraphicFramePr>
        <p:xfrm>
          <a:off x="838200" y="2895600"/>
          <a:ext cx="68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43" imgW="355600" imgH="241300" progId="Equation.DSMT4">
                  <p:embed/>
                </p:oleObj>
              </mc:Choice>
              <mc:Fallback>
                <p:oleObj name="" r:id="rId43" imgW="355600" imgH="241300" progId="Equation.DSMT4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838200" y="2895600"/>
                        <a:ext cx="685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1" name="对象 31793"/>
          <p:cNvGraphicFramePr>
            <a:graphicFrameLocks noChangeAspect="1"/>
          </p:cNvGraphicFramePr>
          <p:nvPr/>
        </p:nvGraphicFramePr>
        <p:xfrm>
          <a:off x="6705600" y="2971800"/>
          <a:ext cx="635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" r:id="rId44" imgW="355600" imgH="241300" progId="Equation.DSMT4">
                  <p:embed/>
                </p:oleObj>
              </mc:Choice>
              <mc:Fallback>
                <p:oleObj name="" r:id="rId44" imgW="355600" imgH="241300" progId="Equation.DSMT4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705600" y="2971800"/>
                        <a:ext cx="63500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2" name="对象 31794"/>
          <p:cNvGraphicFramePr>
            <a:graphicFrameLocks noChangeAspect="1"/>
          </p:cNvGraphicFramePr>
          <p:nvPr/>
        </p:nvGraphicFramePr>
        <p:xfrm>
          <a:off x="4724400" y="2971800"/>
          <a:ext cx="635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" name="" r:id="rId45" imgW="355600" imgH="241300" progId="Equation.DSMT4">
                  <p:embed/>
                </p:oleObj>
              </mc:Choice>
              <mc:Fallback>
                <p:oleObj name="" r:id="rId45" imgW="355600" imgH="241300" progId="Equation.DSMT4">
                  <p:embed/>
                  <p:pic>
                    <p:nvPicPr>
                      <p:cNvPr id="0" name="图片 3348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724400" y="2971800"/>
                        <a:ext cx="63500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3" name="对象 31795"/>
          <p:cNvGraphicFramePr>
            <a:graphicFrameLocks noChangeAspect="1"/>
          </p:cNvGraphicFramePr>
          <p:nvPr/>
        </p:nvGraphicFramePr>
        <p:xfrm>
          <a:off x="1371600" y="4495800"/>
          <a:ext cx="13382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" r:id="rId46" imgW="749300" imgH="241300" progId="Equation.DSMT4">
                  <p:embed/>
                </p:oleObj>
              </mc:Choice>
              <mc:Fallback>
                <p:oleObj name="" r:id="rId46" imgW="749300" imgH="241300" progId="Equation.DSMT4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1371600" y="4495800"/>
                        <a:ext cx="1338263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4" name="对象 31796"/>
          <p:cNvGraphicFramePr>
            <a:graphicFrameLocks noChangeAspect="1"/>
          </p:cNvGraphicFramePr>
          <p:nvPr/>
        </p:nvGraphicFramePr>
        <p:xfrm>
          <a:off x="5486400" y="4648200"/>
          <a:ext cx="13382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" r:id="rId48" imgW="749300" imgH="241300" progId="Equation.DSMT4">
                  <p:embed/>
                </p:oleObj>
              </mc:Choice>
              <mc:Fallback>
                <p:oleObj name="" r:id="rId48" imgW="749300" imgH="241300" progId="Equation.DSMT4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5486400" y="4648200"/>
                        <a:ext cx="1338263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5" name="对象 31797"/>
          <p:cNvGraphicFramePr>
            <a:graphicFrameLocks noChangeAspect="1"/>
          </p:cNvGraphicFramePr>
          <p:nvPr/>
        </p:nvGraphicFramePr>
        <p:xfrm>
          <a:off x="2743200" y="6172200"/>
          <a:ext cx="29130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" r:id="rId49" imgW="1536065" imgH="241300" progId="Equation.DSMT4">
                  <p:embed/>
                </p:oleObj>
              </mc:Choice>
              <mc:Fallback>
                <p:oleObj name="" r:id="rId49" imgW="1536065" imgH="241300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2743200" y="6172200"/>
                        <a:ext cx="291306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78" grpId="0" animBg="1"/>
      <p:bldP spid="31777" grpId="0" animBg="1"/>
      <p:bldP spid="3178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文本框 32769"/>
          <p:cNvSpPr txBox="1"/>
          <p:nvPr/>
        </p:nvSpPr>
        <p:spPr>
          <a:xfrm>
            <a:off x="381000" y="1219200"/>
            <a:ext cx="7772400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下面我们将本文介绍的方法与普通的多项式乘法做一个比较。</a:t>
            </a:r>
            <a:endParaRPr lang="zh-CN" altLang="en-US" b="1"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32771" name="表格 32770"/>
          <p:cNvGraphicFramePr/>
          <p:nvPr/>
        </p:nvGraphicFramePr>
        <p:xfrm>
          <a:off x="152400" y="3200400"/>
          <a:ext cx="8763000" cy="1749425"/>
        </p:xfrm>
        <a:graphic>
          <a:graphicData uri="http://schemas.openxmlformats.org/drawingml/2006/table">
            <a:tbl>
              <a:tblPr/>
              <a:tblGrid>
                <a:gridCol w="1219200"/>
                <a:gridCol w="1524000"/>
                <a:gridCol w="1143000"/>
                <a:gridCol w="1219200"/>
                <a:gridCol w="1295400"/>
                <a:gridCol w="1219200"/>
                <a:gridCol w="1143000"/>
              </a:tblGrid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SzPct val="75000"/>
                        <a:buBlip>
                          <a:blip r:embed="rId2"/>
                        </a:buBlip>
                        <a:defRPr sz="2400" kern="1200"/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SzPct val="75000"/>
                        <a:buBlip>
                          <a:blip r:embed="rId2"/>
                        </a:buBlip>
                        <a:defRPr sz="2400" kern="1200"/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>
                          <a:latin typeface="楷体_GB2312" pitchFamily="1" charset="-122"/>
                          <a:ea typeface="楷体_GB2312" pitchFamily="1" charset="-122"/>
                        </a:rPr>
                        <a:t>多项式次数</a:t>
                      </a:r>
                      <a:endParaRPr lang="zh-CN" altLang="en-US" sz="2000">
                        <a:latin typeface="Times New Roman" panose="02020603050405020304" pitchFamily="2" charset="0"/>
                      </a:endParaRPr>
                    </a:p>
                  </a:txBody>
                  <a:tcPr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SzPct val="75000"/>
                        <a:buBlip>
                          <a:blip r:embed="rId2"/>
                        </a:buBlip>
                        <a:defRPr sz="2400" kern="1200"/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</a:rPr>
                        <a:t>n=100</a:t>
                      </a:r>
                      <a:endParaRPr lang="zh-CN" altLang="en-US" sz="2000">
                        <a:latin typeface="Times New Roman" panose="02020603050405020304" pitchFamily="2" charset="0"/>
                      </a:endParaRPr>
                    </a:p>
                  </a:txBody>
                  <a:tcPr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SzPct val="75000"/>
                        <a:buBlip>
                          <a:blip r:embed="rId2"/>
                        </a:buBlip>
                        <a:defRPr sz="2400" kern="1200"/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</a:rPr>
                        <a:t>n=1000</a:t>
                      </a:r>
                      <a:endParaRPr lang="zh-CN" altLang="en-US" sz="2000">
                        <a:latin typeface="Times New Roman" panose="02020603050405020304" pitchFamily="2" charset="0"/>
                      </a:endParaRPr>
                    </a:p>
                  </a:txBody>
                  <a:tcPr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SzPct val="75000"/>
                        <a:buBlip>
                          <a:blip r:embed="rId2"/>
                        </a:buBlip>
                        <a:defRPr sz="2400" kern="1200"/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</a:rPr>
                        <a:t>n=10000</a:t>
                      </a:r>
                      <a:endParaRPr lang="zh-CN" altLang="en-US" sz="2000">
                        <a:latin typeface="Times New Roman" panose="02020603050405020304" pitchFamily="2" charset="0"/>
                      </a:endParaRPr>
                    </a:p>
                  </a:txBody>
                  <a:tcPr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SzPct val="75000"/>
                        <a:buBlip>
                          <a:blip r:embed="rId2"/>
                        </a:buBlip>
                        <a:defRPr sz="2400" kern="1200"/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</a:rPr>
                        <a:t>n=20000</a:t>
                      </a:r>
                      <a:endParaRPr lang="zh-CN" altLang="en-US" sz="2000">
                        <a:latin typeface="Times New Roman" panose="02020603050405020304" pitchFamily="2" charset="0"/>
                      </a:endParaRPr>
                    </a:p>
                  </a:txBody>
                  <a:tcPr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SzPct val="75000"/>
                        <a:buBlip>
                          <a:blip r:embed="rId2"/>
                        </a:buBlip>
                        <a:defRPr sz="2400" kern="1200"/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</a:rPr>
                        <a:t>n=30000</a:t>
                      </a:r>
                      <a:endParaRPr lang="zh-CN" altLang="en-US" sz="2000">
                        <a:latin typeface="Times New Roman" panose="02020603050405020304" pitchFamily="2" charset="0"/>
                      </a:endParaRPr>
                    </a:p>
                  </a:txBody>
                  <a:tcPr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SzPct val="75000"/>
                        <a:buBlip>
                          <a:blip r:embed="rId2"/>
                        </a:buBlip>
                        <a:defRPr sz="2400" kern="1200"/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>
                          <a:latin typeface="楷体_GB2312" pitchFamily="1" charset="-122"/>
                          <a:ea typeface="楷体_GB2312" pitchFamily="1" charset="-122"/>
                        </a:rPr>
                        <a:t>普通方法</a:t>
                      </a:r>
                      <a:endParaRPr lang="zh-CN" altLang="en-US" sz="2000" b="1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SzPct val="75000"/>
                        <a:buBlip>
                          <a:blip r:embed="rId2"/>
                        </a:buBlip>
                        <a:defRPr sz="2400" kern="1200"/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时间</a:t>
                      </a:r>
                      <a:r>
                        <a:rPr lang="en-US" altLang="zh-CN" sz="20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(s)</a:t>
                      </a:r>
                      <a:endParaRPr lang="zh-CN" altLang="en-US" sz="2000" b="1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SzPct val="75000"/>
                        <a:buBlip>
                          <a:blip r:embed="rId2"/>
                        </a:buBlip>
                        <a:defRPr sz="2400" kern="1200"/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</a:rPr>
                        <a:t>0.02</a:t>
                      </a:r>
                      <a:endParaRPr lang="zh-CN" altLang="en-US" sz="2000">
                        <a:latin typeface="Times New Roman" panose="02020603050405020304" pitchFamily="2" charset="0"/>
                      </a:endParaRPr>
                    </a:p>
                  </a:txBody>
                  <a:tcPr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SzPct val="75000"/>
                        <a:buBlip>
                          <a:blip r:embed="rId2"/>
                        </a:buBlip>
                        <a:defRPr sz="2400" kern="1200"/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</a:rPr>
                        <a:t>0.07</a:t>
                      </a:r>
                      <a:endParaRPr lang="zh-CN" altLang="en-US" sz="2000">
                        <a:latin typeface="Times New Roman" panose="02020603050405020304" pitchFamily="2" charset="0"/>
                      </a:endParaRPr>
                    </a:p>
                  </a:txBody>
                  <a:tcPr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SzPct val="75000"/>
                        <a:buBlip>
                          <a:blip r:embed="rId2"/>
                        </a:buBlip>
                        <a:defRPr sz="2400" kern="1200"/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</a:rPr>
                        <a:t>5.02</a:t>
                      </a:r>
                      <a:endParaRPr lang="zh-CN" altLang="en-US" sz="2000">
                        <a:latin typeface="Times New Roman" panose="02020603050405020304" pitchFamily="2" charset="0"/>
                      </a:endParaRPr>
                    </a:p>
                  </a:txBody>
                  <a:tcPr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SzPct val="75000"/>
                        <a:buBlip>
                          <a:blip r:embed="rId2"/>
                        </a:buBlip>
                        <a:defRPr sz="2400" kern="1200"/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</a:rPr>
                        <a:t>18.06</a:t>
                      </a:r>
                      <a:endParaRPr lang="zh-CN" altLang="en-US" sz="2000">
                        <a:latin typeface="Times New Roman" panose="02020603050405020304" pitchFamily="2" charset="0"/>
                      </a:endParaRPr>
                    </a:p>
                  </a:txBody>
                  <a:tcPr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SzPct val="75000"/>
                        <a:buBlip>
                          <a:blip r:embed="rId2"/>
                        </a:buBlip>
                        <a:defRPr sz="2400" kern="1200"/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</a:rPr>
                        <a:t>&gt;30</a:t>
                      </a:r>
                      <a:endParaRPr lang="zh-CN" altLang="en-US" sz="2000">
                        <a:latin typeface="Times New Roman" panose="02020603050405020304" pitchFamily="2" charset="0"/>
                      </a:endParaRPr>
                    </a:p>
                  </a:txBody>
                  <a:tcPr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SzPct val="75000"/>
                        <a:buBlip>
                          <a:blip r:embed="rId2"/>
                        </a:buBlip>
                        <a:defRPr sz="2400" kern="1200"/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>
                          <a:latin typeface="楷体_GB2312" pitchFamily="1" charset="-122"/>
                          <a:ea typeface="楷体_GB2312" pitchFamily="1" charset="-122"/>
                        </a:rPr>
                        <a:t>点值方法</a:t>
                      </a:r>
                      <a:endParaRPr lang="zh-CN" altLang="en-US" sz="2000" b="1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SzPct val="75000"/>
                        <a:buBlip>
                          <a:blip r:embed="rId2"/>
                        </a:buBlip>
                        <a:defRPr sz="2400" kern="1200"/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时间</a:t>
                      </a:r>
                      <a:r>
                        <a:rPr lang="en-US" altLang="zh-CN" sz="20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(s)</a:t>
                      </a:r>
                      <a:endParaRPr lang="zh-CN" altLang="en-US" sz="2000" b="1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SzPct val="75000"/>
                        <a:buBlip>
                          <a:blip r:embed="rId2"/>
                        </a:buBlip>
                        <a:defRPr sz="2400" kern="1200"/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</a:rPr>
                        <a:t>0.05</a:t>
                      </a:r>
                      <a:endParaRPr lang="zh-CN" altLang="en-US" sz="2000">
                        <a:latin typeface="Times New Roman" panose="02020603050405020304" pitchFamily="2" charset="0"/>
                      </a:endParaRPr>
                    </a:p>
                  </a:txBody>
                  <a:tcPr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SzPct val="75000"/>
                        <a:buBlip>
                          <a:blip r:embed="rId2"/>
                        </a:buBlip>
                        <a:defRPr sz="2400" kern="1200"/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</a:rPr>
                        <a:t>0.50</a:t>
                      </a:r>
                      <a:endParaRPr lang="zh-CN" altLang="en-US" sz="2000">
                        <a:latin typeface="Times New Roman" panose="02020603050405020304" pitchFamily="2" charset="0"/>
                      </a:endParaRPr>
                    </a:p>
                  </a:txBody>
                  <a:tcPr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SzPct val="75000"/>
                        <a:buBlip>
                          <a:blip r:embed="rId2"/>
                        </a:buBlip>
                        <a:defRPr sz="2400" kern="1200"/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</a:rPr>
                        <a:t>2.46</a:t>
                      </a:r>
                      <a:endParaRPr lang="zh-CN" altLang="en-US" sz="2000">
                        <a:latin typeface="Times New Roman" panose="02020603050405020304" pitchFamily="2" charset="0"/>
                      </a:endParaRPr>
                    </a:p>
                  </a:txBody>
                  <a:tcPr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SzPct val="75000"/>
                        <a:buBlip>
                          <a:blip r:embed="rId2"/>
                        </a:buBlip>
                        <a:defRPr sz="2400" kern="1200"/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</a:rPr>
                        <a:t>2.88</a:t>
                      </a:r>
                      <a:endParaRPr lang="zh-CN" altLang="en-US" sz="2000">
                        <a:latin typeface="Times New Roman" panose="02020603050405020304" pitchFamily="2" charset="0"/>
                      </a:endParaRPr>
                    </a:p>
                  </a:txBody>
                  <a:tcPr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SzPct val="75000"/>
                        <a:buBlip>
                          <a:blip r:embed="rId2"/>
                        </a:buBlip>
                        <a:defRPr sz="2400" kern="1200"/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</a:rPr>
                        <a:t>3.36</a:t>
                      </a:r>
                      <a:endParaRPr lang="zh-CN" altLang="en-US" sz="2000">
                        <a:latin typeface="Times New Roman" panose="02020603050405020304" pitchFamily="2" charset="0"/>
                      </a:endParaRPr>
                    </a:p>
                  </a:txBody>
                  <a:tcPr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SzPct val="75000"/>
                        <a:buBlip>
                          <a:blip r:embed="rId2"/>
                        </a:buBlip>
                        <a:defRPr sz="2400" kern="1200"/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精度</a:t>
                      </a:r>
                      <a:r>
                        <a:rPr lang="en-US" altLang="zh-CN" sz="2000">
                          <a:latin typeface="Times New Roman" panose="02020603050405020304" pitchFamily="2" charset="0"/>
                        </a:rPr>
                        <a:t>(real)</a:t>
                      </a:r>
                      <a:endParaRPr lang="zh-CN" altLang="en-US" sz="2000">
                        <a:latin typeface="Times New Roman" panose="02020603050405020304" pitchFamily="2" charset="0"/>
                      </a:endParaRPr>
                    </a:p>
                  </a:txBody>
                  <a:tcPr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SzPct val="75000"/>
                        <a:buBlip>
                          <a:blip r:embed="rId2"/>
                        </a:buBlip>
                        <a:defRPr sz="2400" kern="1200"/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</a:rPr>
                        <a:t>10~11</a:t>
                      </a:r>
                      <a:r>
                        <a:rPr lang="zh-CN" altLang="en-US" sz="2000">
                          <a:latin typeface="Times New Roman" panose="02020603050405020304" pitchFamily="2" charset="0"/>
                        </a:rPr>
                        <a:t>位</a:t>
                      </a:r>
                      <a:endParaRPr lang="zh-CN" altLang="en-US" sz="2000">
                        <a:latin typeface="Times New Roman" panose="02020603050405020304" pitchFamily="2" charset="0"/>
                      </a:endParaRPr>
                    </a:p>
                  </a:txBody>
                  <a:tcPr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SzPct val="75000"/>
                        <a:buBlip>
                          <a:blip r:embed="rId2"/>
                        </a:buBlip>
                        <a:defRPr sz="2400" kern="1200"/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</a:rPr>
                        <a:t>10~11</a:t>
                      </a:r>
                      <a:r>
                        <a:rPr lang="zh-CN" altLang="en-US" sz="2000">
                          <a:latin typeface="Times New Roman" panose="02020603050405020304" pitchFamily="2" charset="0"/>
                        </a:rPr>
                        <a:t>位</a:t>
                      </a:r>
                      <a:endParaRPr lang="zh-CN" altLang="en-US" sz="2000">
                        <a:latin typeface="Times New Roman" panose="02020603050405020304" pitchFamily="2" charset="0"/>
                      </a:endParaRPr>
                    </a:p>
                  </a:txBody>
                  <a:tcPr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SzPct val="75000"/>
                        <a:buBlip>
                          <a:blip r:embed="rId2"/>
                        </a:buBlip>
                        <a:defRPr sz="2400" kern="1200"/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</a:rPr>
                        <a:t>9~10</a:t>
                      </a:r>
                      <a:r>
                        <a:rPr lang="zh-CN" altLang="en-US" sz="2000">
                          <a:latin typeface="Times New Roman" panose="02020603050405020304" pitchFamily="2" charset="0"/>
                        </a:rPr>
                        <a:t>位</a:t>
                      </a:r>
                      <a:endParaRPr lang="zh-CN" altLang="en-US" sz="2000">
                        <a:latin typeface="Times New Roman" panose="02020603050405020304" pitchFamily="2" charset="0"/>
                      </a:endParaRPr>
                    </a:p>
                  </a:txBody>
                  <a:tcPr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SzPct val="75000"/>
                        <a:buBlip>
                          <a:blip r:embed="rId2"/>
                        </a:buBlip>
                        <a:defRPr sz="2400" kern="1200"/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</a:rPr>
                        <a:t>8~9</a:t>
                      </a:r>
                      <a:r>
                        <a:rPr lang="zh-CN" altLang="en-US" sz="2000">
                          <a:latin typeface="Times New Roman" panose="02020603050405020304" pitchFamily="2" charset="0"/>
                        </a:rPr>
                        <a:t>位</a:t>
                      </a:r>
                      <a:endParaRPr lang="zh-CN" altLang="en-US" sz="2000">
                        <a:latin typeface="Times New Roman" panose="02020603050405020304" pitchFamily="2" charset="0"/>
                      </a:endParaRPr>
                    </a:p>
                  </a:txBody>
                  <a:tcPr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SzPct val="75000"/>
                        <a:buBlip>
                          <a:blip r:embed="rId2"/>
                        </a:buBlip>
                        <a:defRPr sz="2400" kern="1200"/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</a:rPr>
                        <a:t>8~9</a:t>
                      </a:r>
                      <a:r>
                        <a:rPr lang="zh-CN" altLang="en-US" sz="2000">
                          <a:latin typeface="Times New Roman" panose="02020603050405020304" pitchFamily="2" charset="0"/>
                        </a:rPr>
                        <a:t>位</a:t>
                      </a:r>
                      <a:endParaRPr lang="zh-CN" altLang="en-US" sz="2000">
                        <a:latin typeface="Times New Roman" panose="02020603050405020304" pitchFamily="2" charset="0"/>
                      </a:endParaRPr>
                    </a:p>
                  </a:txBody>
                  <a:tcPr vert="horz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39" name="文本框 32811"/>
          <p:cNvSpPr txBox="1"/>
          <p:nvPr/>
        </p:nvSpPr>
        <p:spPr>
          <a:xfrm>
            <a:off x="457200" y="2362200"/>
            <a:ext cx="6934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  <a:ea typeface="楷体_GB2312" pitchFamily="1" charset="-122"/>
              </a:rPr>
              <a:t>测试环境：</a:t>
            </a: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PIII 500 128M RAM     FreePascal 1.0.4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705" y="188595"/>
            <a:ext cx="5289550" cy="3506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" y="3644900"/>
            <a:ext cx="5867400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IMG_2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3500755"/>
            <a:ext cx="6216650" cy="30187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116840"/>
            <a:ext cx="6743065" cy="3075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一、多项式的两种表达形式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19125"/>
          </a:xfrm>
        </p:spPr>
        <p:txBody>
          <a:bodyPr anchor="t"/>
          <a:p>
            <a:r>
              <a:rPr lang="en-US" altLang="zh-CN"/>
              <a:t>1</a:t>
            </a:r>
            <a:r>
              <a:rPr lang="zh-CN" altLang="en-US"/>
              <a:t>、系数表达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5313" y="2335213"/>
            <a:ext cx="1798637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多项式：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92163" y="2828925"/>
            <a:ext cx="8353425" cy="842963"/>
            <a:chOff x="1247" y="4456"/>
            <a:chExt cx="13155" cy="1327"/>
          </a:xfrm>
        </p:grpSpPr>
        <p:graphicFrame>
          <p:nvGraphicFramePr>
            <p:cNvPr id="8197" name="对象 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47" y="4652"/>
            <a:ext cx="9085" cy="1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" imgW="1739900" imgH="241300" progId="Equation.KSEE3">
                    <p:embed/>
                  </p:oleObj>
                </mc:Choice>
                <mc:Fallback>
                  <p:oleObj name="" r:id="rId1" imgW="1739900" imgH="241300" progId="Equation.KSEE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47" y="4652"/>
                          <a:ext cx="9085" cy="11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108" y="4455"/>
            <a:ext cx="4295" cy="1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3" imgW="685800" imgH="241300" progId="Equation.KSEE3">
                    <p:embed/>
                  </p:oleObj>
                </mc:Choice>
                <mc:Fallback>
                  <p:oleObj name="" r:id="rId3" imgW="685800" imgH="241300" progId="Equation.KSEE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108" y="4455"/>
                          <a:ext cx="4295" cy="13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文本框 7"/>
          <p:cNvSpPr txBox="1"/>
          <p:nvPr/>
        </p:nvSpPr>
        <p:spPr>
          <a:xfrm>
            <a:off x="595313" y="3846513"/>
            <a:ext cx="2084387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其系数为：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79700" y="3738563"/>
          <a:ext cx="373856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939800" imgH="228600" progId="Equation.KSEE3">
                  <p:embed/>
                </p:oleObj>
              </mc:Choice>
              <mc:Fallback>
                <p:oleObj name="" r:id="rId5" imgW="939800" imgH="228600" progId="Equation.KSEE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79700" y="3738563"/>
                        <a:ext cx="3738563" cy="798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95313" y="4664075"/>
            <a:ext cx="3948112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将系数写为向量形式：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41825" y="4591050"/>
          <a:ext cx="48006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1358900" imgH="241300" progId="Equation.KSEE3">
                  <p:embed/>
                </p:oleObj>
              </mc:Choice>
              <mc:Fallback>
                <p:oleObj name="" r:id="rId7" imgW="1358900" imgH="241300" progId="Equation.KSEE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41825" y="4591050"/>
                        <a:ext cx="4800600" cy="728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95313" y="5481638"/>
            <a:ext cx="1862137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系数向量    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01875" y="5562600"/>
          <a:ext cx="4492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9" imgW="127000" imgH="139700" progId="Equation.KSEE3">
                  <p:embed/>
                </p:oleObj>
              </mc:Choice>
              <mc:Fallback>
                <p:oleObj name="" r:id="rId9" imgW="127000" imgH="139700" progId="Equation.KSEE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01875" y="5562600"/>
                        <a:ext cx="449263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562225" y="5481638"/>
            <a:ext cx="222885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称为多项式   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25975" y="5491163"/>
          <a:ext cx="9826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1" imgW="316865" imgH="215900" progId="Equation.KSEE3">
                  <p:embed/>
                </p:oleObj>
              </mc:Choice>
              <mc:Fallback>
                <p:oleObj name="" r:id="rId11" imgW="316865" imgH="215900" progId="Equation.KSEE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25975" y="5491163"/>
                        <a:ext cx="982663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14975" y="5481638"/>
            <a:ext cx="3171825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的系数表达形式。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uild="p"/>
      <p:bldP spid="3" grpId="1" build="p"/>
      <p:bldP spid="3" grpId="2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内容占位符 2"/>
          <p:cNvSpPr>
            <a:spLocks noGrp="1"/>
          </p:cNvSpPr>
          <p:nvPr>
            <p:ph idx="1"/>
          </p:nvPr>
        </p:nvSpPr>
        <p:spPr>
          <a:xfrm>
            <a:off x="457200" y="469900"/>
            <a:ext cx="8229600" cy="582613"/>
          </a:xfrm>
        </p:spPr>
        <p:txBody>
          <a:bodyPr anchor="t"/>
          <a:p>
            <a:r>
              <a:rPr lang="zh-CN" altLang="en-US"/>
              <a:t>两个</a:t>
            </a:r>
            <a:r>
              <a:rPr lang="en-US" altLang="zh-CN"/>
              <a:t>n</a:t>
            </a:r>
            <a:r>
              <a:rPr lang="zh-CN" altLang="en-US"/>
              <a:t>次多项式的加法</a:t>
            </a:r>
            <a:endParaRPr lang="zh-CN" altLang="en-US"/>
          </a:p>
        </p:txBody>
      </p:sp>
      <p:graphicFrame>
        <p:nvGraphicFramePr>
          <p:cNvPr id="9218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9913" y="1454150"/>
          <a:ext cx="220662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596900" imgH="228600" progId="Equation.KSEE3">
                  <p:embed/>
                </p:oleObj>
              </mc:Choice>
              <mc:Fallback>
                <p:oleObj name="" r:id="rId1" imgW="596900" imgH="228600" progId="Equation.KSEE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9913" y="1454150"/>
                        <a:ext cx="2206625" cy="674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文本框 4"/>
          <p:cNvSpPr txBox="1"/>
          <p:nvPr/>
        </p:nvSpPr>
        <p:spPr>
          <a:xfrm>
            <a:off x="8021638" y="1498600"/>
            <a:ext cx="60960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220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9913" y="2292350"/>
          <a:ext cx="727233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1968500" imgH="241300" progId="Equation.KSEE3">
                  <p:embed/>
                </p:oleObj>
              </mc:Choice>
              <mc:Fallback>
                <p:oleObj name="" r:id="rId3" imgW="1968500" imgH="241300" progId="Equation.KSEE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9913" y="2292350"/>
                        <a:ext cx="7272337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文本框 6"/>
          <p:cNvSpPr txBox="1"/>
          <p:nvPr/>
        </p:nvSpPr>
        <p:spPr>
          <a:xfrm>
            <a:off x="8029575" y="2355850"/>
            <a:ext cx="60960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222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08275" y="1584325"/>
          <a:ext cx="5159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139700" imgH="139700" progId="Equation.KSEE3">
                  <p:embed/>
                </p:oleObj>
              </mc:Choice>
              <mc:Fallback>
                <p:oleObj name="" r:id="rId5" imgW="139700" imgH="139700" progId="Equation.KSEE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8275" y="1584325"/>
                        <a:ext cx="515938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57525" y="1471613"/>
          <a:ext cx="8921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7" imgW="241300" imgH="215900" progId="Equation.KSEE3">
                  <p:embed/>
                </p:oleObj>
              </mc:Choice>
              <mc:Fallback>
                <p:oleObj name="" r:id="rId7" imgW="241300" imgH="215900" progId="Equation.KSEE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57525" y="1471613"/>
                        <a:ext cx="892175" cy="638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65563" y="1585913"/>
          <a:ext cx="5175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139700" imgH="139700" progId="Equation.KSEE3">
                  <p:embed/>
                </p:oleObj>
              </mc:Choice>
              <mc:Fallback>
                <p:oleObj name="" r:id="rId9" imgW="139700" imgH="139700" progId="Equation.KSEE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65563" y="1585913"/>
                        <a:ext cx="517525" cy="411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44975" y="1454150"/>
          <a:ext cx="112712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0" imgW="304800" imgH="228600" progId="Equation.KSEE3">
                  <p:embed/>
                </p:oleObj>
              </mc:Choice>
              <mc:Fallback>
                <p:oleObj name="" r:id="rId10" imgW="304800" imgH="228600" progId="Equation.KSEE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44975" y="1454150"/>
                        <a:ext cx="1127125" cy="674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46700" y="1584325"/>
          <a:ext cx="5159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2" imgW="139700" imgH="139700" progId="Equation.KSEE3">
                  <p:embed/>
                </p:oleObj>
              </mc:Choice>
              <mc:Fallback>
                <p:oleObj name="" r:id="rId12" imgW="139700" imgH="139700" progId="Equation.KSEE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46700" y="1584325"/>
                        <a:ext cx="515938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54688" y="1679575"/>
          <a:ext cx="65563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3" imgW="177165" imgH="76200" progId="Equation.KSEE3">
                  <p:embed/>
                </p:oleObj>
              </mc:Choice>
              <mc:Fallback>
                <p:oleObj name="" r:id="rId13" imgW="177165" imgH="76200" progId="Equation.KSEE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54688" y="1679575"/>
                        <a:ext cx="655637" cy="22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13488" y="1585913"/>
          <a:ext cx="5175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5" imgW="139700" imgH="139700" progId="Equation.KSEE3">
                  <p:embed/>
                </p:oleObj>
              </mc:Choice>
              <mc:Fallback>
                <p:oleObj name="" r:id="rId15" imgW="139700" imgH="139700" progId="Equation.KSEE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13488" y="1585913"/>
                        <a:ext cx="517525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70675" y="1435100"/>
          <a:ext cx="11715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6" imgW="316865" imgH="241300" progId="Equation.KSEE3">
                  <p:embed/>
                </p:oleObj>
              </mc:Choice>
              <mc:Fallback>
                <p:oleObj name="" r:id="rId16" imgW="316865" imgH="241300" progId="Equation.KSEE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670675" y="1435100"/>
                        <a:ext cx="1171575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-96526" y="2294890"/>
            <a:ext cx="60960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 b="1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ea"/>
              </a:rPr>
              <a:t>＋</a:t>
            </a:r>
            <a:endParaRPr lang="zh-CN" altLang="en-US" sz="3600" b="1" noProof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388" y="3032125"/>
            <a:ext cx="8785225" cy="76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aphicFrame>
        <p:nvGraphicFramePr>
          <p:cNvPr id="9232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3725" y="3163888"/>
          <a:ext cx="21590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8" imgW="584200" imgH="228600" progId="Equation.KSEE3">
                  <p:embed/>
                </p:oleObj>
              </mc:Choice>
              <mc:Fallback>
                <p:oleObj name="" r:id="rId18" imgW="584200" imgH="228600" progId="Equation.KSEE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93725" y="3163888"/>
                        <a:ext cx="2159000" cy="674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文本框 28"/>
          <p:cNvSpPr txBox="1"/>
          <p:nvPr/>
        </p:nvSpPr>
        <p:spPr>
          <a:xfrm>
            <a:off x="8021638" y="3209925"/>
            <a:ext cx="609600" cy="5826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(3)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234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08275" y="3295650"/>
          <a:ext cx="5159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20" imgW="139700" imgH="139700" progId="Equation.KSEE3">
                  <p:embed/>
                </p:oleObj>
              </mc:Choice>
              <mc:Fallback>
                <p:oleObj name="" r:id="rId20" imgW="139700" imgH="139700" progId="Equation.KSEE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8275" y="3295650"/>
                        <a:ext cx="515938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9750" y="3181350"/>
          <a:ext cx="8461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21" imgW="228600" imgH="215900" progId="Equation.KSEE3">
                  <p:embed/>
                </p:oleObj>
              </mc:Choice>
              <mc:Fallback>
                <p:oleObj name="" r:id="rId21" imgW="228600" imgH="215900" progId="Equation.KSEE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079750" y="3181350"/>
                        <a:ext cx="846138" cy="638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65563" y="3295650"/>
          <a:ext cx="5159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23" imgW="139700" imgH="139700" progId="Equation.KSEE3">
                  <p:embed/>
                </p:oleObj>
              </mc:Choice>
              <mc:Fallback>
                <p:oleObj name="" r:id="rId23" imgW="139700" imgH="139700" progId="Equation.KSEE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65563" y="3295650"/>
                        <a:ext cx="515937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43388" y="3163888"/>
          <a:ext cx="10795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24" imgW="292100" imgH="228600" progId="Equation.KSEE3">
                  <p:embed/>
                </p:oleObj>
              </mc:Choice>
              <mc:Fallback>
                <p:oleObj name="" r:id="rId24" imgW="292100" imgH="228600" progId="Equation.KSEE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243388" y="3163888"/>
                        <a:ext cx="1079500" cy="67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46700" y="3295650"/>
          <a:ext cx="5159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6" imgW="139700" imgH="139700" progId="Equation.KSEE3">
                  <p:embed/>
                </p:oleObj>
              </mc:Choice>
              <mc:Fallback>
                <p:oleObj name="" r:id="rId26" imgW="139700" imgH="139700" progId="Equation.KSEE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46700" y="3295650"/>
                        <a:ext cx="515938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9" name="对象 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54688" y="3389313"/>
          <a:ext cx="65563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27" imgW="177165" imgH="76200" progId="Equation.KSEE3">
                  <p:embed/>
                </p:oleObj>
              </mc:Choice>
              <mc:Fallback>
                <p:oleObj name="" r:id="rId27" imgW="177165" imgH="76200" progId="Equation.KSEE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54688" y="3389313"/>
                        <a:ext cx="655637" cy="22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0" name="对象 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13488" y="3295650"/>
          <a:ext cx="5159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28" imgW="139700" imgH="139700" progId="Equation.KSEE3">
                  <p:embed/>
                </p:oleObj>
              </mc:Choice>
              <mc:Fallback>
                <p:oleObj name="" r:id="rId28" imgW="139700" imgH="139700" progId="Equation.KSEE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13488" y="3295650"/>
                        <a:ext cx="515937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1" name="对象 4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7500" y="3144838"/>
          <a:ext cx="11271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29" imgW="304800" imgH="241300" progId="Equation.KSEE3">
                  <p:embed/>
                </p:oleObj>
              </mc:Choice>
              <mc:Fallback>
                <p:oleObj name="" r:id="rId29" imgW="304800" imgH="241300" progId="Equation.KSEE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667500" y="3144838"/>
                        <a:ext cx="1127125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内容占位符 2"/>
          <p:cNvSpPr>
            <a:spLocks noGrp="1"/>
          </p:cNvSpPr>
          <p:nvPr/>
        </p:nvSpPr>
        <p:spPr>
          <a:xfrm>
            <a:off x="457200" y="4835525"/>
            <a:ext cx="1160463" cy="5826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其中，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43050" y="4789488"/>
          <a:ext cx="26289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1" imgW="711200" imgH="228600" progId="Equation.KSEE3">
                  <p:embed/>
                </p:oleObj>
              </mc:Choice>
              <mc:Fallback>
                <p:oleObj name="" r:id="rId31" imgW="711200" imgH="228600" progId="Equation.KSEE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43050" y="4789488"/>
                        <a:ext cx="2628900" cy="674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内容占位符 2"/>
          <p:cNvSpPr>
            <a:spLocks noGrp="1"/>
          </p:cNvSpPr>
          <p:nvPr/>
        </p:nvSpPr>
        <p:spPr>
          <a:xfrm>
            <a:off x="4060825" y="4835525"/>
            <a:ext cx="377825" cy="5826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0" name="对象 4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8013" y="4808538"/>
          <a:ext cx="244157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3" imgW="660400" imgH="215900" progId="Equation.KSEE3">
                  <p:embed/>
                </p:oleObj>
              </mc:Choice>
              <mc:Fallback>
                <p:oleObj name="" r:id="rId33" imgW="660400" imgH="215900" progId="Equation.KSEE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418013" y="4808538"/>
                        <a:ext cx="2441575" cy="636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内容占位符 2"/>
          <p:cNvSpPr>
            <a:spLocks noGrp="1"/>
          </p:cNvSpPr>
          <p:nvPr/>
        </p:nvSpPr>
        <p:spPr>
          <a:xfrm>
            <a:off x="6748463" y="4837113"/>
            <a:ext cx="984250" cy="5826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,...,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3" name="对象 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43050" y="5418138"/>
          <a:ext cx="26765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5" imgW="723900" imgH="228600" progId="Equation.KSEE3">
                  <p:embed/>
                </p:oleObj>
              </mc:Choice>
              <mc:Fallback>
                <p:oleObj name="" r:id="rId35" imgW="723900" imgH="228600" progId="Equation.KSEE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43050" y="5418138"/>
                        <a:ext cx="2676525" cy="67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" name=" 160"/>
          <p:cNvSpPr/>
          <p:nvPr/>
        </p:nvSpPr>
        <p:spPr>
          <a:xfrm rot="10800000">
            <a:off x="1543050" y="3792538"/>
            <a:ext cx="1008063" cy="719138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内容占位符 2"/>
          <p:cNvSpPr>
            <a:spLocks noGrp="1"/>
          </p:cNvSpPr>
          <p:nvPr>
            <p:ph idx="1"/>
          </p:nvPr>
        </p:nvSpPr>
        <p:spPr>
          <a:xfrm>
            <a:off x="301625" y="395288"/>
            <a:ext cx="8229600" cy="555625"/>
          </a:xfrm>
        </p:spPr>
        <p:txBody>
          <a:bodyPr anchor="t"/>
          <a:p>
            <a:r>
              <a:rPr lang="zh-CN" altLang="en-US"/>
              <a:t>系数表达下两个</a:t>
            </a:r>
            <a:r>
              <a:rPr lang="en-US" altLang="zh-CN"/>
              <a:t>n</a:t>
            </a:r>
            <a:r>
              <a:rPr lang="zh-CN" altLang="en-US"/>
              <a:t>次多项式的加法</a:t>
            </a:r>
            <a:endParaRPr lang="zh-CN" altLang="en-US"/>
          </a:p>
        </p:txBody>
      </p:sp>
      <p:sp>
        <p:nvSpPr>
          <p:cNvPr id="10242" name="内容占位符 2"/>
          <p:cNvSpPr>
            <a:spLocks noGrp="1"/>
          </p:cNvSpPr>
          <p:nvPr/>
        </p:nvSpPr>
        <p:spPr>
          <a:xfrm>
            <a:off x="1920875" y="1458913"/>
            <a:ext cx="2286000" cy="5556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的系数向量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24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8038" y="1417638"/>
          <a:ext cx="1169987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316865" imgH="215900" progId="Equation.KSEE3">
                  <p:embed/>
                </p:oleObj>
              </mc:Choice>
              <mc:Fallback>
                <p:oleObj name="" r:id="rId1" imgW="316865" imgH="215900" progId="Equation.KSEE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08038" y="1417638"/>
                        <a:ext cx="1169987" cy="636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13200" y="1371600"/>
          <a:ext cx="48021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1358900" imgH="241300" progId="Equation.KSEE3">
                  <p:embed/>
                </p:oleObj>
              </mc:Choice>
              <mc:Fallback>
                <p:oleObj name="" r:id="rId3" imgW="1358900" imgH="241300" progId="Equation.KSEE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13200" y="1371600"/>
                        <a:ext cx="4802188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内容占位符 2"/>
          <p:cNvSpPr>
            <a:spLocks noGrp="1"/>
          </p:cNvSpPr>
          <p:nvPr/>
        </p:nvSpPr>
        <p:spPr>
          <a:xfrm>
            <a:off x="1920875" y="2189163"/>
            <a:ext cx="2286000" cy="5556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的系数向量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246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8038" y="2147888"/>
          <a:ext cx="11699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316865" imgH="215900" progId="Equation.KSEE3">
                  <p:embed/>
                </p:oleObj>
              </mc:Choice>
              <mc:Fallback>
                <p:oleObj name="" r:id="rId5" imgW="316865" imgH="215900" progId="Equation.KSEE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8038" y="2147888"/>
                        <a:ext cx="1169987" cy="638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13200" y="2101850"/>
          <a:ext cx="457676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7" imgW="1295400" imgH="241300" progId="Equation.KSEE3">
                  <p:embed/>
                </p:oleObj>
              </mc:Choice>
              <mc:Fallback>
                <p:oleObj name="" r:id="rId7" imgW="1295400" imgH="241300" progId="Equation.KSEE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13200" y="2101850"/>
                        <a:ext cx="4576763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内容占位符 2"/>
          <p:cNvSpPr>
            <a:spLocks noGrp="1"/>
          </p:cNvSpPr>
          <p:nvPr/>
        </p:nvSpPr>
        <p:spPr>
          <a:xfrm>
            <a:off x="1978025" y="2930525"/>
            <a:ext cx="2286000" cy="5556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的系数向量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249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9788" y="2889250"/>
          <a:ext cx="12207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9" imgW="330200" imgH="215900" progId="Equation.KSEE3">
                  <p:embed/>
                </p:oleObj>
              </mc:Choice>
              <mc:Fallback>
                <p:oleObj name="" r:id="rId9" imgW="330200" imgH="215900" progId="Equation.KSEE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9788" y="2889250"/>
                        <a:ext cx="1220787" cy="638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70350" y="2843213"/>
          <a:ext cx="457676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1" imgW="1295400" imgH="241300" progId="Equation.KSEE3">
                  <p:embed/>
                </p:oleObj>
              </mc:Choice>
              <mc:Fallback>
                <p:oleObj name="" r:id="rId11" imgW="1295400" imgH="241300" progId="Equation.KSEE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70350" y="2843213"/>
                        <a:ext cx="4576763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64200" y="3749675"/>
          <a:ext cx="19748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3" imgW="558800" imgH="177165" progId="Equation.KSEE3">
                  <p:embed/>
                </p:oleObj>
              </mc:Choice>
              <mc:Fallback>
                <p:oleObj name="" r:id="rId13" imgW="558800" imgH="177165" progId="Equation.KSEE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64200" y="3749675"/>
                        <a:ext cx="1974850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16597" y="5434172"/>
          <a:ext cx="1166495" cy="652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5" imgW="330200" imgH="215900" progId="Equation.KSEE3">
                  <p:embed/>
                </p:oleObj>
              </mc:Choice>
              <mc:Fallback>
                <p:oleObj name="" r:id="rId15" imgW="330200" imgH="215900" progId="Equation.KSEE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16597" y="5434172"/>
                        <a:ext cx="1166495" cy="652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4563" y="3795713"/>
          <a:ext cx="356711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7" imgW="1193800" imgH="215900" progId="Equation.KSEE3">
                  <p:embed/>
                </p:oleObj>
              </mc:Choice>
              <mc:Fallback>
                <p:oleObj name="" r:id="rId17" imgW="1193800" imgH="215900" progId="Equation.KSEE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44563" y="3795713"/>
                        <a:ext cx="3567112" cy="515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>
          <a:xfrm>
            <a:off x="4511675" y="3873500"/>
            <a:ext cx="1152525" cy="36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8" name="下箭头 7"/>
          <p:cNvSpPr/>
          <p:nvPr/>
        </p:nvSpPr>
        <p:spPr>
          <a:xfrm>
            <a:off x="4013200" y="4408488"/>
            <a:ext cx="504825" cy="865188"/>
          </a:xfrm>
          <a:prstGeom prst="down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4402130" y="4408802"/>
            <a:ext cx="3625221" cy="70675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0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宋体" panose="02010600030101010101" pitchFamily="2" charset="-122"/>
                <a:cs typeface="+mn-ea"/>
              </a:rPr>
              <a:t>n+1</a:t>
            </a:r>
            <a:r>
              <a:rPr lang="zh-CN" altLang="en-US" sz="40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宋体" panose="02010600030101010101" pitchFamily="2" charset="-122"/>
                <a:cs typeface="+mn-ea"/>
              </a:rPr>
              <a:t>次加法运算</a:t>
            </a:r>
            <a:endParaRPr lang="zh-CN" altLang="en-US" sz="4000" b="1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</a:endParaRPr>
          </a:p>
        </p:txBody>
      </p:sp>
      <p:sp>
        <p:nvSpPr>
          <p:cNvPr id="10257" name="内容占位符 2"/>
          <p:cNvSpPr>
            <a:spLocks noGrp="1"/>
          </p:cNvSpPr>
          <p:nvPr/>
        </p:nvSpPr>
        <p:spPr>
          <a:xfrm>
            <a:off x="2060575" y="5434013"/>
            <a:ext cx="2286000" cy="5556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时间复杂度：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内容占位符 2"/>
          <p:cNvSpPr>
            <a:spLocks noGrp="1"/>
          </p:cNvSpPr>
          <p:nvPr>
            <p:ph idx="1"/>
          </p:nvPr>
        </p:nvSpPr>
        <p:spPr>
          <a:xfrm>
            <a:off x="304165" y="156528"/>
            <a:ext cx="8229600" cy="555625"/>
          </a:xfrm>
        </p:spPr>
        <p:txBody>
          <a:bodyPr anchor="t"/>
          <a:p>
            <a:r>
              <a:rPr lang="zh-CN" altLang="en-US"/>
              <a:t>系数表达下两个</a:t>
            </a:r>
            <a:r>
              <a:rPr lang="en-US" altLang="zh-CN"/>
              <a:t>n</a:t>
            </a:r>
            <a:r>
              <a:rPr lang="zh-CN" altLang="en-US"/>
              <a:t>次多项式的相乘</a:t>
            </a:r>
            <a:endParaRPr lang="en-US" altLang="zh-CN"/>
          </a:p>
        </p:txBody>
      </p:sp>
      <p:sp>
        <p:nvSpPr>
          <p:cNvPr id="10242" name="内容占位符 2"/>
          <p:cNvSpPr>
            <a:spLocks noGrp="1"/>
          </p:cNvSpPr>
          <p:nvPr/>
        </p:nvSpPr>
        <p:spPr>
          <a:xfrm>
            <a:off x="1011555" y="830263"/>
            <a:ext cx="2286000" cy="5556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的系数向量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24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950" y="855345"/>
          <a:ext cx="1047115" cy="57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316865" imgH="215900" progId="Equation.KSEE3">
                  <p:embed/>
                </p:oleObj>
              </mc:Choice>
              <mc:Fallback>
                <p:oleObj name="" r:id="rId1" imgW="316865" imgH="215900" progId="Equation.KSEE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950" y="855345"/>
                        <a:ext cx="1047115" cy="570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78505" y="742950"/>
          <a:ext cx="480250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1358900" imgH="241300" progId="Equation.KSEE3">
                  <p:embed/>
                </p:oleObj>
              </mc:Choice>
              <mc:Fallback>
                <p:oleObj name="" r:id="rId3" imgW="1358900" imgH="241300" progId="Equation.KSEE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8505" y="742950"/>
                        <a:ext cx="4802505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内容占位符 2"/>
          <p:cNvSpPr>
            <a:spLocks noGrp="1"/>
          </p:cNvSpPr>
          <p:nvPr/>
        </p:nvSpPr>
        <p:spPr>
          <a:xfrm>
            <a:off x="1011555" y="1560513"/>
            <a:ext cx="2286000" cy="5556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的系数向量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246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950" y="1571625"/>
          <a:ext cx="1075055" cy="58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316865" imgH="215900" progId="Equation.KSEE3">
                  <p:embed/>
                </p:oleObj>
              </mc:Choice>
              <mc:Fallback>
                <p:oleObj name="" r:id="rId5" imgW="316865" imgH="215900" progId="Equation.KSEE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950" y="1571625"/>
                        <a:ext cx="1075055" cy="586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78505" y="1473200"/>
          <a:ext cx="457676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7" imgW="1295400" imgH="241300" progId="Equation.KSEE3">
                  <p:embed/>
                </p:oleObj>
              </mc:Choice>
              <mc:Fallback>
                <p:oleObj name="" r:id="rId7" imgW="1295400" imgH="241300" progId="Equation.KSEE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8505" y="1473200"/>
                        <a:ext cx="4576763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内容占位符 2"/>
          <p:cNvSpPr>
            <a:spLocks noGrp="1"/>
          </p:cNvSpPr>
          <p:nvPr/>
        </p:nvSpPr>
        <p:spPr>
          <a:xfrm>
            <a:off x="1011555" y="2343150"/>
            <a:ext cx="2286000" cy="5556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的系数向量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249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950" y="2343785"/>
          <a:ext cx="1061720" cy="554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9" imgW="330200" imgH="215900" progId="Equation.KSEE3">
                  <p:embed/>
                </p:oleObj>
              </mc:Choice>
              <mc:Fallback>
                <p:oleObj name="" r:id="rId9" imgW="330200" imgH="215900" progId="Equation.KSEE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7950" y="2343785"/>
                        <a:ext cx="1061720" cy="5549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78505" y="2282190"/>
          <a:ext cx="5953125" cy="6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1" imgW="1816100" imgH="241300" progId="Equation.KSEE3">
                  <p:embed/>
                </p:oleObj>
              </mc:Choice>
              <mc:Fallback>
                <p:oleObj name="" r:id="rId11" imgW="1816100" imgH="241300" progId="Equation.KSEE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78505" y="2282190"/>
                        <a:ext cx="5953125" cy="677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5620" y="3539808"/>
          <a:ext cx="38020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3" imgW="1028700" imgH="215900" progId="Equation.KSEE3">
                  <p:embed/>
                </p:oleObj>
              </mc:Choice>
              <mc:Fallback>
                <p:oleObj name="" r:id="rId13" imgW="1028700" imgH="215900" progId="Equation.KSEE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5620" y="3539808"/>
                        <a:ext cx="3802063" cy="638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78188" y="5204778"/>
          <a:ext cx="14081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5" imgW="381000" imgH="228600" progId="Equation.KSEE3">
                  <p:embed/>
                </p:oleObj>
              </mc:Choice>
              <mc:Fallback>
                <p:oleObj name="" r:id="rId15" imgW="381000" imgH="228600" progId="Equation.KSEE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78188" y="5204778"/>
                        <a:ext cx="1408112" cy="67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>
          <a:xfrm>
            <a:off x="4568190" y="3329305"/>
            <a:ext cx="3373438" cy="1125538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3600" b="1" strike="noStrike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en-US" altLang="zh-CN" sz="3600" b="1" strike="noStrike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C(x)</a:t>
            </a:r>
            <a:r>
              <a:rPr lang="zh-CN" altLang="en-US" sz="3600" b="1" strike="noStrike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系数</a:t>
            </a:r>
            <a:endParaRPr lang="zh-CN" altLang="en-US" sz="3600" b="1" strike="noStrike" noProof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8145,&quot;width&quot;:10515}"/>
</p:tagLst>
</file>

<file path=ppt/tags/tag2.xml><?xml version="1.0" encoding="utf-8"?>
<p:tagLst xmlns:p="http://schemas.openxmlformats.org/presentationml/2006/main">
  <p:tag name="KSO_WM_UNIT_PLACING_PICTURE_USER_VIEWPORT" val="{&quot;height&quot;:6045,&quot;width&quot;:9120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3369</Words>
  <Application>WPS 演示</Application>
  <PresentationFormat/>
  <Paragraphs>796</Paragraphs>
  <Slides>58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356</vt:i4>
      </vt:variant>
      <vt:variant>
        <vt:lpstr>幻灯片标题</vt:lpstr>
      </vt:variant>
      <vt:variant>
        <vt:i4>58</vt:i4>
      </vt:variant>
    </vt:vector>
  </HeadingPairs>
  <TitlesOfParts>
    <vt:vector size="426" baseType="lpstr">
      <vt:lpstr>Arial</vt:lpstr>
      <vt:lpstr>宋体</vt:lpstr>
      <vt:lpstr>Wingdings</vt:lpstr>
      <vt:lpstr>微软雅黑</vt:lpstr>
      <vt:lpstr>Arial Unicode MS</vt:lpstr>
      <vt:lpstr>Calibri</vt:lpstr>
      <vt:lpstr>楷体_GB2312</vt:lpstr>
      <vt:lpstr>新宋体</vt:lpstr>
      <vt:lpstr>Times New Roman</vt:lpstr>
      <vt:lpstr>Courier New</vt:lpstr>
      <vt:lpstr>Tahoma</vt:lpstr>
      <vt:lpstr>默认设计模板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Paint.Picture</vt:lpstr>
      <vt:lpstr>Paint.Picture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Paint.Picture</vt:lpstr>
      <vt:lpstr>Equation.KSEE3</vt:lpstr>
      <vt:lpstr>Paint.Picture</vt:lpstr>
      <vt:lpstr>Equation.KSEE3</vt:lpstr>
      <vt:lpstr>Equation.KSEE3</vt:lpstr>
      <vt:lpstr>Paint.Picture</vt:lpstr>
      <vt:lpstr>Paint.Picture</vt:lpstr>
      <vt:lpstr>Paint.Picture</vt:lpstr>
      <vt:lpstr>Paint.Picture</vt:lpstr>
      <vt:lpstr>Paint.Picture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利用快速傅里叶变换 计算多项式乘法</vt:lpstr>
      <vt:lpstr>问题引入：整数加法</vt:lpstr>
      <vt:lpstr>问题引入：整数乘法</vt:lpstr>
      <vt:lpstr>问题引入：整数乘法</vt:lpstr>
      <vt:lpstr>问题引入：整数乘法</vt:lpstr>
      <vt:lpstr>一、多项式的两种表达形式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二、快速求值</vt:lpstr>
      <vt:lpstr>二、快速求值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多项式乘法的算法流程 </vt:lpstr>
      <vt:lpstr>算法改进 </vt:lpstr>
      <vt:lpstr>PowerPoint 演示文稿</vt:lpstr>
      <vt:lpstr>迭代算法的具体实现过程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利用快速傅里叶变换计算多项式乘法</dc:title>
  <dc:creator>宋振华</dc:creator>
  <cp:lastModifiedBy>CYSY</cp:lastModifiedBy>
  <cp:revision>595</cp:revision>
  <dcterms:created xsi:type="dcterms:W3CDTF">2017-06-11T07:54:00Z</dcterms:created>
  <dcterms:modified xsi:type="dcterms:W3CDTF">2022-02-12T07:35:41Z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4EDBE59DFCDC4BCB94130CC838BFBD1A</vt:lpwstr>
  </property>
</Properties>
</file>