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4" r:id="rId4"/>
    <p:sldId id="309" r:id="rId5"/>
    <p:sldId id="310" r:id="rId6"/>
    <p:sldId id="311" r:id="rId7"/>
    <p:sldId id="312" r:id="rId8"/>
    <p:sldId id="313" r:id="rId9"/>
    <p:sldId id="318" r:id="rId10"/>
    <p:sldId id="319" r:id="rId11"/>
    <p:sldId id="320" r:id="rId12"/>
    <p:sldId id="321" r:id="rId13"/>
    <p:sldId id="322" r:id="rId14"/>
    <p:sldId id="305" r:id="rId15"/>
    <p:sldId id="306" r:id="rId16"/>
    <p:sldId id="307" r:id="rId17"/>
    <p:sldId id="308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jah_melon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我们贪心的选取休息的时刻，每次选取一个可以选的最小的时刻安排在这一天，用</a:t>
            </a:r>
            <a:r>
              <a:rPr lang="en-US" altLang="zh-CN" sz="3600"/>
              <a:t>set</a:t>
            </a:r>
            <a:r>
              <a:rPr lang="zh-CN" altLang="en-US" sz="3600"/>
              <a:t>维护，</a:t>
            </a:r>
            <a:r>
              <a:rPr lang="en-US" altLang="zh-CN" sz="3600"/>
              <a:t>lower_bound</a:t>
            </a:r>
            <a:r>
              <a:rPr lang="zh-CN" altLang="zh-CN" sz="3600"/>
              <a:t>求出下一个时刻即可。</a:t>
            </a:r>
            <a:endParaRPr lang="zh-CN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1179A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有一个双端队列，每次操作为取出开头两个数，将大的放在开头，小的放在结尾。</a:t>
            </a:r>
            <a:endParaRPr lang="zh-CN" altLang="en-US"/>
          </a:p>
          <a:p>
            <a:r>
              <a:rPr lang="en-US" altLang="zh-CN"/>
              <a:t>q</a:t>
            </a:r>
            <a:r>
              <a:rPr lang="zh-CN" altLang="en-US"/>
              <a:t>次询问每次询问求</a:t>
            </a:r>
            <a:r>
              <a:rPr lang="en-US" altLang="zh-CN"/>
              <a:t>x</a:t>
            </a:r>
            <a:r>
              <a:rPr lang="zh-CN" altLang="en-US"/>
              <a:t>次操作后开头两个数是什么。</a:t>
            </a:r>
            <a:endParaRPr lang="zh-CN" altLang="en-US"/>
          </a:p>
          <a:p>
            <a:r>
              <a:rPr lang="en-US" altLang="zh-CN">
                <a:sym typeface="+mn-ea"/>
              </a:rPr>
              <a:t>n≤100000,q≤300000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由于</a:t>
            </a:r>
            <a:r>
              <a:rPr lang="en-US" altLang="zh-CN"/>
              <a:t>n</a:t>
            </a:r>
            <a:r>
              <a:rPr lang="zh-CN" altLang="en-US"/>
              <a:t>次操作之后第一个数一定是全局最大值，所以暴力模拟</a:t>
            </a:r>
            <a:r>
              <a:rPr lang="en-US" altLang="zh-CN"/>
              <a:t>n</a:t>
            </a:r>
            <a:r>
              <a:rPr lang="zh-CN" altLang="en-US"/>
              <a:t>次之后，</a:t>
            </a:r>
            <a:r>
              <a:rPr lang="en-US" altLang="zh-CN"/>
              <a:t>x</a:t>
            </a:r>
            <a:r>
              <a:rPr lang="zh-CN" altLang="en-US"/>
              <a:t>大于</a:t>
            </a:r>
            <a:r>
              <a:rPr lang="en-US" altLang="zh-CN"/>
              <a:t>n</a:t>
            </a:r>
            <a:r>
              <a:rPr lang="zh-CN" altLang="en-US"/>
              <a:t>的询问可以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）回答。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CF962D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给一个长度为</a:t>
            </a:r>
            <a:r>
              <a:rPr lang="en-US" altLang="zh-CN" sz="3600"/>
              <a:t>n</a:t>
            </a:r>
            <a:r>
              <a:rPr lang="zh-CN" altLang="en-US" sz="3600"/>
              <a:t>的序列，如果序列中有元素出现次数大于等于</a:t>
            </a:r>
            <a:r>
              <a:rPr lang="en-US" altLang="zh-CN" sz="3600"/>
              <a:t>2</a:t>
            </a:r>
            <a:r>
              <a:rPr lang="zh-CN" altLang="en-US" sz="3600"/>
              <a:t>，则找出最小的出现次数大于等于</a:t>
            </a:r>
            <a:r>
              <a:rPr lang="en-US" altLang="zh-CN" sz="3600"/>
              <a:t>2</a:t>
            </a:r>
            <a:r>
              <a:rPr lang="zh-CN" altLang="en-US" sz="3600"/>
              <a:t>的元素的前两次出现位置，将前面一个数删去，后面一个数乘</a:t>
            </a:r>
            <a:r>
              <a:rPr lang="en-US" altLang="zh-CN" sz="3600"/>
              <a:t>2</a:t>
            </a:r>
            <a:r>
              <a:rPr lang="zh-CN" altLang="en-US" sz="3600"/>
              <a:t>。</a:t>
            </a:r>
            <a:endParaRPr lang="zh-CN" altLang="en-US" sz="3600"/>
          </a:p>
          <a:p>
            <a:r>
              <a:rPr lang="zh-CN" altLang="en-US" sz="3600"/>
              <a:t>不断重复此操作知道序列中没有重复的元素，输出最终的序列。</a:t>
            </a:r>
            <a:endParaRPr lang="zh-CN" altLang="en-US" sz="3600"/>
          </a:p>
          <a:p>
            <a:r>
              <a:rPr lang="en-US" altLang="zh-CN" sz="3600"/>
              <a:t>n≤150000</a:t>
            </a:r>
            <a:endParaRPr lang="en-US" altLang="zh-CN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本题有很多种做法，这里只讲一种。</a:t>
            </a:r>
            <a:endParaRPr lang="zh-CN" altLang="zh-CN" sz="3600"/>
          </a:p>
          <a:p>
            <a:r>
              <a:rPr lang="zh-CN" altLang="zh-CN" sz="3600"/>
              <a:t>用</a:t>
            </a:r>
            <a:r>
              <a:rPr lang="en-US" altLang="zh-CN" sz="3600"/>
              <a:t>set&lt;pair&lt;long long,int&gt; &gt;</a:t>
            </a:r>
            <a:r>
              <a:rPr lang="zh-CN" altLang="zh-CN" sz="3600"/>
              <a:t>，来存储当前的序列，第一位表示数值，第二维表示位置，每次操作从</a:t>
            </a:r>
            <a:r>
              <a:rPr lang="en-US" altLang="zh-CN" sz="3600"/>
              <a:t>set</a:t>
            </a:r>
            <a:r>
              <a:rPr lang="zh-CN" altLang="en-US" sz="3600"/>
              <a:t>中取出最小的元素和次小的元素，判断能否合并即可。</a:t>
            </a:r>
            <a:endParaRPr lang="zh-CN" altLang="en-US" sz="3600"/>
          </a:p>
          <a:p>
            <a:r>
              <a:rPr lang="zh-CN" altLang="en-US" sz="3600"/>
              <a:t>随后用</a:t>
            </a:r>
            <a:r>
              <a:rPr lang="en-US" altLang="zh-CN" sz="3600"/>
              <a:t>set</a:t>
            </a:r>
            <a:r>
              <a:rPr lang="zh-CN" altLang="en-US" sz="3600"/>
              <a:t>还原出答案序列。</a:t>
            </a:r>
            <a:endParaRPr lang="zh-C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CF722C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给出一个长度为</a:t>
            </a:r>
            <a:r>
              <a:rPr lang="en-US" altLang="zh-CN" sz="3600"/>
              <a:t>n</a:t>
            </a:r>
            <a:r>
              <a:rPr lang="zh-CN" altLang="en-US" sz="3600"/>
              <a:t>的正整数序列和一个长度为</a:t>
            </a:r>
            <a:r>
              <a:rPr lang="en-US" altLang="zh-CN" sz="3600"/>
              <a:t>n</a:t>
            </a:r>
            <a:r>
              <a:rPr lang="zh-CN" altLang="en-US" sz="3600"/>
              <a:t>的排列，排列代表着这序列中</a:t>
            </a:r>
            <a:r>
              <a:rPr lang="en-US" altLang="zh-CN" sz="3600"/>
              <a:t>n</a:t>
            </a:r>
            <a:r>
              <a:rPr lang="zh-CN" altLang="en-US" sz="3600"/>
              <a:t>个数删除的顺序。</a:t>
            </a:r>
            <a:endParaRPr lang="zh-CN" altLang="en-US" sz="3600"/>
          </a:p>
          <a:p>
            <a:r>
              <a:rPr lang="zh-CN" altLang="en-US" sz="3600"/>
              <a:t>每次删除之后求出这个序列的不经过删除位置的最大连续子段和。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n≤150000</a:t>
            </a:r>
            <a:endParaRPr lang="zh-CN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由于每个元素非负，所以子段越长越好，所以答案的两边一定都是删除的位置。</a:t>
            </a:r>
            <a:endParaRPr lang="zh-CN" altLang="en-US" sz="3600"/>
          </a:p>
          <a:p>
            <a:r>
              <a:rPr lang="zh-CN" altLang="en-US" sz="3600"/>
              <a:t>我们用一个</a:t>
            </a:r>
            <a:r>
              <a:rPr lang="en-US" altLang="zh-CN" sz="3600"/>
              <a:t>set</a:t>
            </a:r>
            <a:r>
              <a:rPr lang="zh-CN" altLang="en-US" sz="3600"/>
              <a:t>来存储已经删除的位置，一个</a:t>
            </a:r>
            <a:r>
              <a:rPr lang="en-US" altLang="zh-CN" sz="3600"/>
              <a:t>set</a:t>
            </a:r>
            <a:r>
              <a:rPr lang="zh-CN" altLang="en-US" sz="3600"/>
              <a:t>来存储答案。</a:t>
            </a:r>
            <a:endParaRPr lang="zh-CN" altLang="en-US" sz="3600"/>
          </a:p>
          <a:p>
            <a:r>
              <a:rPr lang="zh-CN" altLang="en-US" sz="3600"/>
              <a:t>每次删除，在第一个</a:t>
            </a:r>
            <a:r>
              <a:rPr lang="en-US" altLang="zh-CN" sz="3600"/>
              <a:t>set</a:t>
            </a:r>
            <a:r>
              <a:rPr lang="zh-CN" altLang="en-US" sz="3600"/>
              <a:t>中找到左右第一个删除的位置，并更新第二个</a:t>
            </a:r>
            <a:r>
              <a:rPr lang="en-US" altLang="zh-CN" sz="3600"/>
              <a:t>set</a:t>
            </a:r>
            <a:r>
              <a:rPr lang="zh-CN" altLang="en-US" sz="3600"/>
              <a:t>中的即可。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CF900C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给定一个排列，删去其中一个数，使得是前缀最大值的元素个数最多。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n≤100000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如果删去的不是原序列的前缀最大值，则答案为原序列的前缀最大值，否则暴力计算即可。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CF1066E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给定一个长度为</a:t>
            </a:r>
            <a:r>
              <a:rPr lang="en-US" altLang="zh-CN" sz="3600"/>
              <a:t>n</a:t>
            </a:r>
            <a:r>
              <a:rPr lang="zh-CN" altLang="en-US" sz="3600"/>
              <a:t>的二进制数</a:t>
            </a:r>
            <a:r>
              <a:rPr lang="en-US" altLang="zh-CN" sz="3600"/>
              <a:t>a</a:t>
            </a:r>
            <a:r>
              <a:rPr lang="zh-CN" altLang="en-US" sz="3600"/>
              <a:t>和一个长度为</a:t>
            </a:r>
            <a:r>
              <a:rPr lang="en-US" altLang="zh-CN" sz="3600"/>
              <a:t>m</a:t>
            </a:r>
            <a:r>
              <a:rPr lang="zh-CN" altLang="en-US" sz="3600"/>
              <a:t>的二进制数</a:t>
            </a:r>
            <a:r>
              <a:rPr lang="en-US" altLang="zh-CN" sz="3600"/>
              <a:t>b</a:t>
            </a:r>
            <a:r>
              <a:rPr lang="zh-CN" altLang="en-US" sz="3600"/>
              <a:t>，重复</a:t>
            </a:r>
            <a:r>
              <a:rPr lang="en-US" altLang="zh-CN" sz="3600"/>
              <a:t>m</a:t>
            </a:r>
            <a:r>
              <a:rPr lang="zh-CN" altLang="en-US" sz="3600"/>
              <a:t>次如下操作：答案累加上</a:t>
            </a:r>
            <a:r>
              <a:rPr lang="en-US" altLang="zh-CN" sz="3600"/>
              <a:t>a&amp;b</a:t>
            </a:r>
            <a:r>
              <a:rPr lang="zh-CN" altLang="zh-CN" sz="3600"/>
              <a:t>，</a:t>
            </a:r>
            <a:r>
              <a:rPr lang="en-US" altLang="zh-CN" sz="3600"/>
              <a:t>b</a:t>
            </a:r>
            <a:r>
              <a:rPr lang="zh-CN" altLang="en-US" sz="3600"/>
              <a:t>右移一位。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m≤200000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提高组范围的数据结构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1.并查集</a:t>
            </a:r>
            <a:endParaRPr lang="en-US" altLang="zh-CN"/>
          </a:p>
          <a:p>
            <a:r>
              <a:rPr lang="en-US" altLang="zh-CN"/>
              <a:t>2.哈希表</a:t>
            </a:r>
            <a:endParaRPr lang="en-US" altLang="zh-CN"/>
          </a:p>
          <a:p>
            <a:r>
              <a:rPr lang="en-US" altLang="zh-CN"/>
              <a:t>3.堆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zh-CN"/>
              <a:t>线段树，树状数组</a:t>
            </a:r>
            <a:endParaRPr lang="zh-CN" altLang="zh-CN"/>
          </a:p>
          <a:p>
            <a:r>
              <a:rPr lang="en-US" altLang="zh-CN"/>
              <a:t>5.</a:t>
            </a:r>
            <a:r>
              <a:rPr lang="zh-CN" altLang="zh-CN"/>
              <a:t>字典树</a:t>
            </a:r>
            <a:endParaRPr lang="zh-CN" altLang="zh-CN"/>
          </a:p>
          <a:p>
            <a:r>
              <a:rPr lang="en-US" altLang="zh-CN"/>
              <a:t>6.</a:t>
            </a:r>
            <a:r>
              <a:rPr lang="zh-CN" altLang="zh-CN"/>
              <a:t>单调栈，单调队列，简单的分块</a:t>
            </a:r>
            <a:endParaRPr lang="zh-CN" altLang="zh-CN"/>
          </a:p>
          <a:p>
            <a:r>
              <a:rPr lang="en-US" altLang="zh-CN"/>
              <a:t>7.set map</a:t>
            </a:r>
            <a:endParaRPr lang="en-US" altLang="zh-CN"/>
          </a:p>
          <a:p>
            <a:r>
              <a:rPr lang="en-US" altLang="zh-CN"/>
              <a:t>以题目为主介绍算法,</a:t>
            </a:r>
            <a:r>
              <a:rPr lang="zh-CN" altLang="zh-CN"/>
              <a:t>大多都是一些</a:t>
            </a:r>
            <a:r>
              <a:rPr lang="en-US" altLang="zh-CN"/>
              <a:t>CF</a:t>
            </a:r>
            <a:r>
              <a:rPr lang="zh-CN" altLang="en-US"/>
              <a:t>的题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每一位对答案的贡献都是独立的，考虑</a:t>
            </a:r>
            <a:r>
              <a:rPr lang="en-US" altLang="zh-CN" sz="3600"/>
              <a:t>a</a:t>
            </a:r>
            <a:r>
              <a:rPr lang="zh-CN" altLang="en-US" sz="3600"/>
              <a:t>中的每一个</a:t>
            </a:r>
            <a:r>
              <a:rPr lang="en-US" altLang="zh-CN" sz="3600"/>
              <a:t>1</a:t>
            </a:r>
            <a:r>
              <a:rPr lang="zh-CN" altLang="en-US" sz="3600"/>
              <a:t>，</a:t>
            </a:r>
            <a:r>
              <a:rPr lang="en-US" altLang="zh-CN" sz="3600"/>
              <a:t>b</a:t>
            </a:r>
            <a:r>
              <a:rPr lang="zh-CN" altLang="en-US" sz="3600"/>
              <a:t>中位数比他大的</a:t>
            </a:r>
            <a:r>
              <a:rPr lang="en-US" altLang="zh-CN" sz="3600"/>
              <a:t>1</a:t>
            </a:r>
            <a:r>
              <a:rPr lang="zh-CN" altLang="en-US" sz="3600"/>
              <a:t>都会对它产生贡献，累加即可。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CF830B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桌子上有</a:t>
            </a:r>
            <a:r>
              <a:rPr lang="en-US" altLang="zh-CN" sz="3600"/>
              <a:t>n</a:t>
            </a:r>
            <a:r>
              <a:rPr lang="zh-CN" altLang="en-US" sz="3600"/>
              <a:t>张卡片，每张卡片上有一个值，每次取出第一张卡片，若是全局最小值，则移除它，否则将它放在末尾，重复以上操作。</a:t>
            </a:r>
            <a:endParaRPr lang="zh-CN" altLang="en-US" sz="3600"/>
          </a:p>
          <a:p>
            <a:r>
              <a:rPr lang="zh-CN" altLang="en-US" sz="3600"/>
              <a:t>询问总共进行了多少次操作。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ai≤100000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卡片移除的顺序是单调不降的，对于不同的数，只要知道移除的先后顺序就可以了。</a:t>
            </a:r>
            <a:endParaRPr lang="zh-CN" altLang="en-US" sz="3600"/>
          </a:p>
          <a:p>
            <a:r>
              <a:rPr lang="zh-CN" altLang="zh-CN" sz="3600"/>
              <a:t>对于数值相同的卡片，用</a:t>
            </a:r>
            <a:r>
              <a:rPr lang="en-US" altLang="zh-CN" sz="3600"/>
              <a:t>set</a:t>
            </a:r>
            <a:r>
              <a:rPr lang="zh-CN" altLang="en-US" sz="3600"/>
              <a:t>求出下一次去哪一个，对于两次移除之间，用树状数组求出中间已经有多少个元素已移除了。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CF223A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给定一个包含</a:t>
            </a:r>
            <a:r>
              <a:rPr lang="en-US" altLang="zh-CN" sz="3600"/>
              <a:t>(,),[,]</a:t>
            </a:r>
            <a:r>
              <a:rPr lang="zh-CN" altLang="zh-CN" sz="3600"/>
              <a:t>的表达式，求包含</a:t>
            </a:r>
            <a:r>
              <a:rPr lang="en-US" altLang="zh-CN" sz="3600"/>
              <a:t>[</a:t>
            </a:r>
            <a:r>
              <a:rPr lang="zh-CN" altLang="zh-CN" sz="3600"/>
              <a:t>最多的正确的一个子串。</a:t>
            </a:r>
            <a:endParaRPr lang="zh-CN" altLang="zh-CN" sz="3600"/>
          </a:p>
          <a:p>
            <a:r>
              <a:rPr lang="en-US" altLang="zh-CN" sz="3600">
                <a:sym typeface="+mn-ea"/>
              </a:rPr>
              <a:t>n≤100000</a:t>
            </a:r>
            <a:endParaRPr lang="zh-CN" altLang="zh-CN" sz="3600"/>
          </a:p>
          <a:p>
            <a:endParaRPr lang="zh-CN" altLang="zh-CN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你可以用一个栈模拟出原字符串的括号两两匹配，尝试所有最长连续的合法段即可。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CF923C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有两个序列</a:t>
            </a:r>
            <a:r>
              <a:rPr lang="en-US" altLang="zh-CN" sz="3600"/>
              <a:t>a</a:t>
            </a:r>
            <a:r>
              <a:rPr lang="zh-CN" altLang="en-US" sz="3600"/>
              <a:t>和</a:t>
            </a:r>
            <a:r>
              <a:rPr lang="en-US" altLang="zh-CN" sz="3600"/>
              <a:t>b</a:t>
            </a:r>
            <a:r>
              <a:rPr lang="zh-CN" altLang="en-US" sz="3600"/>
              <a:t>，你可以任意调换</a:t>
            </a:r>
            <a:r>
              <a:rPr lang="en-US" altLang="zh-CN" sz="3600"/>
              <a:t>bi</a:t>
            </a:r>
            <a:r>
              <a:rPr lang="zh-CN" altLang="en-US" sz="3600"/>
              <a:t>的顺序，使得</a:t>
            </a:r>
            <a:r>
              <a:rPr lang="en-US" altLang="zh-CN" sz="3600"/>
              <a:t>ci=ai^bi</a:t>
            </a:r>
            <a:r>
              <a:rPr lang="zh-CN" altLang="en-US" sz="3600"/>
              <a:t>的字典序最小。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n≤300000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ai,bi&lt;2^30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trie</a:t>
            </a:r>
            <a:r>
              <a:rPr lang="zh-CN" altLang="en-US" sz="3600"/>
              <a:t>树模板题。</a:t>
            </a:r>
            <a:endParaRPr lang="zh-CN" altLang="en-US" sz="3600"/>
          </a:p>
          <a:p>
            <a:r>
              <a:rPr lang="zh-CN" altLang="en-US" sz="3600"/>
              <a:t>将</a:t>
            </a:r>
            <a:r>
              <a:rPr lang="en-US" altLang="zh-CN" sz="3600"/>
              <a:t>bi</a:t>
            </a:r>
            <a:r>
              <a:rPr lang="zh-CN" altLang="en-US" sz="3600"/>
              <a:t>插入</a:t>
            </a:r>
            <a:r>
              <a:rPr lang="en-US" altLang="zh-CN" sz="3600"/>
              <a:t>trie</a:t>
            </a:r>
            <a:r>
              <a:rPr lang="zh-CN" altLang="en-US" sz="3600"/>
              <a:t>树中，</a:t>
            </a:r>
            <a:r>
              <a:rPr lang="en-US" altLang="zh-CN" sz="3600"/>
              <a:t>ai</a:t>
            </a:r>
            <a:r>
              <a:rPr lang="zh-CN" altLang="en-US" sz="3600"/>
              <a:t>按顺序到</a:t>
            </a:r>
            <a:r>
              <a:rPr lang="en-US" altLang="zh-CN" sz="3600"/>
              <a:t>trie</a:t>
            </a:r>
            <a:r>
              <a:rPr lang="zh-CN" altLang="en-US" sz="3600"/>
              <a:t>树中贪心选取异或之后最小的值，并从</a:t>
            </a:r>
            <a:r>
              <a:rPr lang="en-US" altLang="zh-CN" sz="3600"/>
              <a:t>trie</a:t>
            </a:r>
            <a:r>
              <a:rPr lang="zh-CN" altLang="en-US" sz="3600"/>
              <a:t>树中删去即可。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CF514C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给出</a:t>
            </a:r>
            <a:r>
              <a:rPr lang="en-US" altLang="zh-CN" sz="3600"/>
              <a:t>n</a:t>
            </a:r>
            <a:r>
              <a:rPr lang="zh-CN" altLang="en-US" sz="3600"/>
              <a:t>个已知字符串和</a:t>
            </a:r>
            <a:r>
              <a:rPr lang="en-US" altLang="zh-CN" sz="3600"/>
              <a:t>m</a:t>
            </a:r>
            <a:r>
              <a:rPr lang="zh-CN" altLang="en-US" sz="3600"/>
              <a:t>次询问，每次询问给出一个串，求已知的</a:t>
            </a:r>
            <a:r>
              <a:rPr lang="en-US" altLang="zh-CN" sz="3600"/>
              <a:t>n</a:t>
            </a:r>
            <a:r>
              <a:rPr lang="zh-CN" altLang="en-US" sz="3600"/>
              <a:t>个串中是否有一个与这个串恰有一位不同。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n≤300000</a:t>
            </a:r>
            <a:r>
              <a:rPr lang="zh-CN" altLang="en-US" sz="3600">
                <a:sym typeface="+mn-ea"/>
              </a:rPr>
              <a:t>，长度总和</a:t>
            </a:r>
            <a:r>
              <a:rPr lang="en-US" altLang="zh-CN" sz="3600">
                <a:sym typeface="+mn-ea"/>
              </a:rPr>
              <a:t>≤600000</a:t>
            </a:r>
            <a:r>
              <a:rPr lang="zh-CN" altLang="en-US" sz="3600">
                <a:sym typeface="+mn-ea"/>
              </a:rPr>
              <a:t>，字符集大小为</a:t>
            </a:r>
            <a:r>
              <a:rPr lang="en-US" altLang="zh-CN" sz="3600">
                <a:sym typeface="+mn-ea"/>
              </a:rPr>
              <a:t>3.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hash</a:t>
            </a:r>
            <a:r>
              <a:rPr lang="zh-CN" altLang="zh-CN"/>
              <a:t>模板题。</a:t>
            </a:r>
            <a:endParaRPr lang="zh-CN" altLang="zh-CN"/>
          </a:p>
          <a:p>
            <a:r>
              <a:rPr lang="zh-CN" altLang="zh-CN"/>
              <a:t>弄一个</a:t>
            </a:r>
            <a:r>
              <a:rPr lang="en-US" altLang="zh-CN"/>
              <a:t>hash</a:t>
            </a:r>
            <a:r>
              <a:rPr lang="zh-CN" altLang="zh-CN"/>
              <a:t>函数，对于每一个询问枚举不同的位以及改之后是什么，查询一开始的</a:t>
            </a:r>
            <a:r>
              <a:rPr lang="en-US" altLang="zh-CN"/>
              <a:t>n</a:t>
            </a:r>
            <a:r>
              <a:rPr lang="zh-CN" altLang="en-US"/>
              <a:t>个串中有没有就可以了。</a:t>
            </a:r>
            <a:endParaRPr lang="zh-CN" altLang="en-US"/>
          </a:p>
          <a:p>
            <a:r>
              <a:rPr lang="zh-CN" altLang="en-US"/>
              <a:t>由于是一道</a:t>
            </a:r>
            <a:r>
              <a:rPr lang="en-US" altLang="zh-CN"/>
              <a:t>ER</a:t>
            </a:r>
            <a:r>
              <a:rPr lang="zh-CN" altLang="en-US"/>
              <a:t>的题，所以单</a:t>
            </a:r>
            <a:r>
              <a:rPr lang="en-US" altLang="zh-CN"/>
              <a:t>hash</a:t>
            </a:r>
            <a:r>
              <a:rPr lang="zh-CN" altLang="en-US"/>
              <a:t>和某些双</a:t>
            </a:r>
            <a:r>
              <a:rPr lang="en-US" altLang="zh-CN"/>
              <a:t>hash</a:t>
            </a:r>
            <a:r>
              <a:rPr lang="zh-CN" altLang="en-US"/>
              <a:t>都被卡了。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CF519D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给定每个小写字母一个数值，给定一个只包含小写字母的字符串 s，求 s 的子串 t 个数，使 t 满足：</a:t>
            </a:r>
            <a:endParaRPr lang="zh-CN" altLang="en-US" sz="3600"/>
          </a:p>
          <a:p>
            <a:r>
              <a:rPr lang="zh-CN" altLang="en-US" sz="3600"/>
              <a:t>首尾字母相同，长度大于 1。</a:t>
            </a:r>
            <a:endParaRPr lang="zh-CN" altLang="en-US" sz="3600"/>
          </a:p>
          <a:p>
            <a:r>
              <a:rPr lang="zh-CN" altLang="en-US" sz="3600"/>
              <a:t>首尾字母除外的其余字母的数值之和为 0。</a:t>
            </a:r>
            <a:endParaRPr lang="zh-CN" altLang="en-US" sz="3600"/>
          </a:p>
          <a:p>
            <a:r>
              <a:rPr lang="en-US" altLang="zh-CN" sz="3600"/>
              <a:t>|s|</a:t>
            </a:r>
            <a:r>
              <a:rPr lang="en-US" altLang="zh-CN" sz="3600">
                <a:sym typeface="+mn-ea"/>
              </a:rPr>
              <a:t>≤100000</a:t>
            </a:r>
            <a:r>
              <a:rPr lang="zh-CN" altLang="en-US" sz="3600">
                <a:sym typeface="+mn-ea"/>
              </a:rPr>
              <a:t>，只包含小写字母。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CF799B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</a:t>
            </a:r>
            <a:r>
              <a:rPr lang="en-US" altLang="zh-CN" sz="3600"/>
              <a:t>n</a:t>
            </a:r>
            <a:r>
              <a:rPr lang="zh-CN" altLang="en-US" sz="3600"/>
              <a:t>件</a:t>
            </a:r>
            <a:r>
              <a:rPr lang="en-US" altLang="zh-CN" sz="3600"/>
              <a:t>T</a:t>
            </a:r>
            <a:r>
              <a:rPr lang="zh-CN" altLang="en-US" sz="3600"/>
              <a:t>恤，每件有一个价格（互不相同），有一个正面的颜色，有一个反面的颜色，颜色只有三种。</a:t>
            </a:r>
            <a:endParaRPr lang="zh-CN" altLang="en-US" sz="3600"/>
          </a:p>
          <a:p>
            <a:r>
              <a:rPr lang="zh-CN" altLang="en-US" sz="3600"/>
              <a:t>有</a:t>
            </a:r>
            <a:r>
              <a:rPr lang="en-US" altLang="zh-CN" sz="3600"/>
              <a:t>m</a:t>
            </a:r>
            <a:r>
              <a:rPr lang="zh-CN" altLang="en-US" sz="3600"/>
              <a:t>个顾客，每个顾客有一个喜欢的颜色，他会挑走至少有一面是他喜欢的颜色的</a:t>
            </a:r>
            <a:r>
              <a:rPr lang="en-US" altLang="zh-CN" sz="3600"/>
              <a:t>T</a:t>
            </a:r>
            <a:r>
              <a:rPr lang="zh-CN" altLang="en-US" sz="3600"/>
              <a:t>恤中价格最少的，求每个顾客选走的</a:t>
            </a:r>
            <a:r>
              <a:rPr lang="en-US" altLang="zh-CN" sz="3600"/>
              <a:t>T</a:t>
            </a:r>
            <a:r>
              <a:rPr lang="zh-CN" altLang="en-US" sz="3600"/>
              <a:t>恤是哪一件？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m≤150000</a:t>
            </a:r>
            <a:endParaRPr lang="zh-CN" altLang="en-US"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由于合法的子串首尾字母相同，把相同的字母拿出来考虑，每两个相同的字母所在位置前缀权值和相同，则对答案产生</a:t>
            </a:r>
            <a:r>
              <a:rPr lang="en-US" altLang="zh-CN" sz="3600"/>
              <a:t>1</a:t>
            </a:r>
            <a:r>
              <a:rPr lang="zh-CN" altLang="en-US" sz="3600"/>
              <a:t>贡献。</a:t>
            </a:r>
            <a:endParaRPr lang="zh-CN" altLang="en-US" sz="3600"/>
          </a:p>
          <a:p>
            <a:r>
              <a:rPr lang="zh-CN" altLang="en-US" sz="3600"/>
              <a:t>用</a:t>
            </a:r>
            <a:r>
              <a:rPr lang="en-US" altLang="zh-CN" sz="3600"/>
              <a:t>map</a:t>
            </a:r>
            <a:r>
              <a:rPr lang="zh-CN" altLang="en-US" sz="3600"/>
              <a:t>统计即可。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CF914D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>
                <a:sym typeface="+mn-ea"/>
              </a:rPr>
              <a:t>有一个长度为</a:t>
            </a:r>
            <a:r>
              <a:rPr lang="en-US" altLang="zh-CN" sz="3600">
                <a:sym typeface="+mn-ea"/>
              </a:rPr>
              <a:t>n</a:t>
            </a:r>
            <a:r>
              <a:rPr lang="zh-CN" altLang="en-US" sz="3600">
                <a:sym typeface="+mn-ea"/>
              </a:rPr>
              <a:t>的序列，支持两种操作：</a:t>
            </a:r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1</a:t>
            </a:r>
            <a:r>
              <a:rPr lang="zh-CN" altLang="zh-CN" sz="3600">
                <a:sym typeface="+mn-ea"/>
              </a:rPr>
              <a:t> </a:t>
            </a:r>
            <a:r>
              <a:rPr lang="en-US" altLang="zh-CN" sz="3600">
                <a:sym typeface="+mn-ea"/>
              </a:rPr>
              <a:t>l r x:</a:t>
            </a:r>
            <a:r>
              <a:rPr lang="zh-CN" altLang="zh-CN" sz="3600">
                <a:sym typeface="+mn-ea"/>
              </a:rPr>
              <a:t>表示询问区间</a:t>
            </a:r>
            <a:r>
              <a:rPr lang="en-US" altLang="zh-CN" sz="3600">
                <a:sym typeface="+mn-ea"/>
              </a:rPr>
              <a:t>l</a:t>
            </a:r>
            <a:r>
              <a:rPr lang="zh-CN" altLang="en-US" sz="3600">
                <a:sym typeface="+mn-ea"/>
              </a:rPr>
              <a:t>到</a:t>
            </a:r>
            <a:r>
              <a:rPr lang="en-US" altLang="zh-CN" sz="3600">
                <a:sym typeface="+mn-ea"/>
              </a:rPr>
              <a:t>r</a:t>
            </a:r>
            <a:r>
              <a:rPr lang="zh-CN" altLang="en-US" sz="3600">
                <a:sym typeface="+mn-ea"/>
              </a:rPr>
              <a:t>能否修改一个数使得区间</a:t>
            </a:r>
            <a:r>
              <a:rPr lang="en-US" altLang="zh-CN" sz="3600">
                <a:sym typeface="+mn-ea"/>
              </a:rPr>
              <a:t>gcd</a:t>
            </a:r>
            <a:r>
              <a:rPr lang="zh-CN" altLang="en-US" sz="3600">
                <a:sym typeface="+mn-ea"/>
              </a:rPr>
              <a:t>为</a:t>
            </a:r>
            <a:r>
              <a:rPr lang="en-US" altLang="zh-CN" sz="3600">
                <a:sym typeface="+mn-ea"/>
              </a:rPr>
              <a:t>x</a:t>
            </a:r>
            <a:r>
              <a:rPr lang="zh-CN" altLang="en-US" sz="3600">
                <a:sym typeface="+mn-ea"/>
              </a:rPr>
              <a:t>。</a:t>
            </a:r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2 x y:</a:t>
            </a:r>
            <a:r>
              <a:rPr lang="zh-CN" altLang="zh-CN" sz="3600">
                <a:sym typeface="+mn-ea"/>
              </a:rPr>
              <a:t>表示将序列第</a:t>
            </a:r>
            <a:r>
              <a:rPr lang="en-US" altLang="zh-CN" sz="3600">
                <a:sym typeface="+mn-ea"/>
              </a:rPr>
              <a:t>x</a:t>
            </a:r>
            <a:r>
              <a:rPr lang="zh-CN" altLang="en-US" sz="3600">
                <a:sym typeface="+mn-ea"/>
              </a:rPr>
              <a:t>个数改成</a:t>
            </a:r>
            <a:r>
              <a:rPr lang="en-US" altLang="zh-CN" sz="3600">
                <a:sym typeface="+mn-ea"/>
              </a:rPr>
              <a:t>y</a:t>
            </a:r>
            <a:r>
              <a:rPr lang="zh-CN" altLang="en-US" sz="3600">
                <a:sym typeface="+mn-ea"/>
              </a:rPr>
              <a:t>。</a:t>
            </a:r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n,q≤500000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对于操作</a:t>
            </a:r>
            <a:r>
              <a:rPr lang="en-US" altLang="zh-CN" sz="3600"/>
              <a:t>1</a:t>
            </a:r>
            <a:r>
              <a:rPr lang="zh-CN" altLang="en-US" sz="3600"/>
              <a:t>，只要区间内</a:t>
            </a:r>
            <a:r>
              <a:rPr lang="en-US" altLang="zh-CN" sz="3600"/>
              <a:t>x</a:t>
            </a:r>
            <a:r>
              <a:rPr lang="zh-CN" altLang="en-US" sz="3600"/>
              <a:t>的倍数个数小于等于</a:t>
            </a:r>
            <a:r>
              <a:rPr lang="en-US" altLang="zh-CN" sz="3600"/>
              <a:t>1</a:t>
            </a:r>
            <a:r>
              <a:rPr lang="zh-CN" altLang="en-US" sz="3600"/>
              <a:t>，则一定可行，否则一定不可行。</a:t>
            </a:r>
            <a:endParaRPr lang="zh-CN" altLang="en-US" sz="3600"/>
          </a:p>
          <a:p>
            <a:r>
              <a:rPr lang="zh-CN" altLang="en-US" sz="3600"/>
              <a:t>用线段树维护区间</a:t>
            </a:r>
            <a:r>
              <a:rPr lang="en-US" altLang="zh-CN" sz="3600"/>
              <a:t>gcd</a:t>
            </a:r>
            <a:r>
              <a:rPr lang="zh-CN" altLang="en-US" sz="3600"/>
              <a:t>即可，询问时在线段树区间内找到至少</a:t>
            </a:r>
            <a:r>
              <a:rPr lang="en-US" altLang="zh-CN" sz="3600"/>
              <a:t>2</a:t>
            </a:r>
            <a:r>
              <a:rPr lang="zh-CN" altLang="en-US" sz="3600"/>
              <a:t>个非</a:t>
            </a:r>
            <a:r>
              <a:rPr lang="en-US" altLang="zh-CN" sz="3600"/>
              <a:t>x</a:t>
            </a:r>
            <a:r>
              <a:rPr lang="zh-CN" altLang="en-US" sz="3600"/>
              <a:t>的倍数就退出。</a:t>
            </a:r>
            <a:endParaRPr lang="zh-CN" altLang="en-US" sz="3600"/>
          </a:p>
          <a:p>
            <a:r>
              <a:rPr lang="en-US" altLang="zh-CN" sz="3600"/>
              <a:t>O(n log n)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CF808D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有一个长度为</a:t>
            </a:r>
            <a:r>
              <a:rPr lang="en-US" altLang="zh-CN" sz="3600"/>
              <a:t>n</a:t>
            </a:r>
            <a:r>
              <a:rPr lang="zh-CN" altLang="en-US" sz="3600"/>
              <a:t>的序列，能否只移动一个数，使这n个数分为和相等的两个部分。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n≤500000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枚举序列相等的两个部分是从那个位置分割的，那么移动必定是从和大的一边移动到和小的一边，用数据结构维护和大的一边是否有一个特定的值即可。</a:t>
            </a:r>
            <a:endParaRPr lang="zh-CN" altLang="zh-CN"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CF1076E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</a:t>
            </a:r>
            <a:r>
              <a:rPr lang="en-US" altLang="zh-CN" sz="3600"/>
              <a:t>n</a:t>
            </a:r>
            <a:r>
              <a:rPr lang="zh-CN" altLang="en-US" sz="3600"/>
              <a:t>个点的树，</a:t>
            </a:r>
            <a:r>
              <a:rPr lang="en-US" altLang="zh-CN" sz="3600"/>
              <a:t>q</a:t>
            </a:r>
            <a:r>
              <a:rPr lang="zh-CN" altLang="en-US" sz="3600"/>
              <a:t>次操作，每次操作格式如下：</a:t>
            </a:r>
            <a:endParaRPr lang="zh-CN" altLang="en-US" sz="3600"/>
          </a:p>
          <a:p>
            <a:r>
              <a:rPr lang="en-US" altLang="zh-CN" sz="3600"/>
              <a:t>1 x y z:</a:t>
            </a:r>
            <a:r>
              <a:rPr lang="zh-CN" altLang="zh-CN" sz="3600"/>
              <a:t>表示将</a:t>
            </a:r>
            <a:r>
              <a:rPr lang="en-US" altLang="zh-CN" sz="3600"/>
              <a:t>x</a:t>
            </a:r>
            <a:r>
              <a:rPr lang="zh-CN" altLang="en-US" sz="3600"/>
              <a:t>子树内距离</a:t>
            </a:r>
            <a:r>
              <a:rPr lang="en-US" altLang="zh-CN" sz="3600"/>
              <a:t>x</a:t>
            </a:r>
            <a:r>
              <a:rPr lang="zh-CN" altLang="en-US" sz="3600"/>
              <a:t>小于等于</a:t>
            </a:r>
            <a:r>
              <a:rPr lang="en-US" altLang="zh-CN" sz="3600"/>
              <a:t>y</a:t>
            </a:r>
            <a:r>
              <a:rPr lang="zh-CN" altLang="en-US" sz="3600"/>
              <a:t>的点权加上</a:t>
            </a:r>
            <a:r>
              <a:rPr lang="en-US" altLang="zh-CN" sz="3600"/>
              <a:t>z</a:t>
            </a:r>
            <a:r>
              <a:rPr lang="zh-CN" altLang="en-US" sz="3600"/>
              <a:t>。</a:t>
            </a:r>
            <a:endParaRPr lang="zh-CN" altLang="en-US" sz="3600"/>
          </a:p>
          <a:p>
            <a:r>
              <a:rPr lang="zh-CN" altLang="en-US" sz="3600"/>
              <a:t>最后输出所有点的点权。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n,q≤300000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题目中的操作相当于</a:t>
            </a:r>
            <a:r>
              <a:rPr lang="en-US" altLang="zh-CN" sz="3600"/>
              <a:t>dfs</a:t>
            </a:r>
            <a:r>
              <a:rPr lang="zh-CN" altLang="en-US" sz="3600"/>
              <a:t>在一个区间，深度在一个区间的点权值加一个值，这是一个二维偏序问题，其中一位排序，另一维用树状数组解决。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CF982D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给你一个序列a（</a:t>
            </a:r>
            <a:r>
              <a:rPr lang="en-US" altLang="zh-CN" sz="3600"/>
              <a:t>a</a:t>
            </a:r>
            <a:r>
              <a:rPr lang="zh-CN" altLang="en-US" sz="3600"/>
              <a:t>中元素两两不同</a:t>
            </a:r>
            <a:r>
              <a:rPr lang="zh-CN" altLang="en-US" sz="3600"/>
              <a:t>），让你求出一个k，a中小于k的部分形成了很多段连续的序列，要求这些序列必须全部一样长，并且要求序列的数量尽量多，在序列数量最多的情况下要求k最小。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n≤100000</a:t>
            </a:r>
            <a:endParaRPr lang="zh-CN" altLang="en-US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可能成为答案的</a:t>
            </a:r>
            <a:r>
              <a:rPr lang="en-US" altLang="zh-CN" sz="3600"/>
              <a:t>k</a:t>
            </a:r>
            <a:r>
              <a:rPr lang="zh-CN" altLang="en-US" sz="3600"/>
              <a:t>只有</a:t>
            </a:r>
            <a:r>
              <a:rPr lang="en-US" altLang="zh-CN" sz="3600"/>
              <a:t>n</a:t>
            </a:r>
            <a:r>
              <a:rPr lang="zh-CN" altLang="en-US" sz="3600"/>
              <a:t>种，按从小到大的顺序枚举</a:t>
            </a:r>
            <a:r>
              <a:rPr lang="en-US" altLang="zh-CN" sz="3600"/>
              <a:t>k</a:t>
            </a:r>
            <a:r>
              <a:rPr lang="zh-CN" altLang="en-US" sz="3600"/>
              <a:t>，用一个</a:t>
            </a:r>
            <a:r>
              <a:rPr lang="en-US" altLang="zh-CN" sz="3600"/>
              <a:t>set</a:t>
            </a:r>
            <a:r>
              <a:rPr lang="zh-CN" altLang="en-US" sz="3600"/>
              <a:t>维护大于</a:t>
            </a:r>
            <a:r>
              <a:rPr lang="en-US" altLang="zh-CN" sz="3600"/>
              <a:t>k</a:t>
            </a:r>
            <a:r>
              <a:rPr lang="zh-CN" altLang="en-US" sz="3600"/>
              <a:t>的位置，再用另一个</a:t>
            </a:r>
            <a:r>
              <a:rPr lang="en-US" altLang="zh-CN" sz="3600"/>
              <a:t>set</a:t>
            </a:r>
            <a:r>
              <a:rPr lang="zh-CN" altLang="en-US" sz="3600"/>
              <a:t>维护小于</a:t>
            </a:r>
            <a:r>
              <a:rPr lang="en-US" altLang="zh-CN" sz="3600"/>
              <a:t>k</a:t>
            </a:r>
            <a:r>
              <a:rPr lang="zh-CN" altLang="en-US" sz="3600"/>
              <a:t>的数组成的连续序列长度，判断是否能成为答案即可。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CF961E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有一个</a:t>
            </a:r>
            <a:r>
              <a:rPr lang="en-US" altLang="zh-CN" sz="3600"/>
              <a:t>n</a:t>
            </a:r>
            <a:r>
              <a:rPr lang="zh-CN" altLang="en-US" sz="3600"/>
              <a:t>季的电视剧，每一季有</a:t>
            </a:r>
            <a:r>
              <a:rPr lang="en-US" altLang="zh-CN" sz="3600"/>
              <a:t>ai</a:t>
            </a:r>
            <a:r>
              <a:rPr lang="zh-CN" altLang="en-US" sz="3600"/>
              <a:t>集，询问有多少对</a:t>
            </a:r>
            <a:r>
              <a:rPr lang="en-US" altLang="zh-CN" sz="3600"/>
              <a:t>i,j(i&lt;j)</a:t>
            </a:r>
            <a:r>
              <a:rPr lang="zh-CN" altLang="zh-CN" sz="3600"/>
              <a:t>，满足第</a:t>
            </a:r>
            <a:r>
              <a:rPr lang="en-US" altLang="zh-CN" sz="3600"/>
              <a:t>i</a:t>
            </a:r>
            <a:r>
              <a:rPr lang="zh-CN" altLang="zh-CN" sz="3600"/>
              <a:t>季有第</a:t>
            </a:r>
            <a:r>
              <a:rPr lang="en-US" altLang="zh-CN" sz="3600"/>
              <a:t>j</a:t>
            </a:r>
            <a:r>
              <a:rPr lang="zh-CN" altLang="en-US" sz="3600"/>
              <a:t>集，且第</a:t>
            </a:r>
            <a:r>
              <a:rPr lang="en-US" altLang="zh-CN" sz="3600"/>
              <a:t>j</a:t>
            </a:r>
            <a:r>
              <a:rPr lang="zh-CN" altLang="en-US" sz="3600"/>
              <a:t>季有第</a:t>
            </a:r>
            <a:r>
              <a:rPr lang="en-US" altLang="zh-CN" sz="3600"/>
              <a:t>i</a:t>
            </a:r>
            <a:r>
              <a:rPr lang="zh-CN" altLang="en-US" sz="3600"/>
              <a:t>集。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n≤200000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0310" cy="4351655"/>
          </a:xfrm>
        </p:spPr>
        <p:txBody>
          <a:bodyPr/>
          <a:p>
            <a:r>
              <a:rPr lang="zh-CN" altLang="en-US" sz="3600"/>
              <a:t>对于每种颜色，维护出含有这种颜色的所有</a:t>
            </a:r>
            <a:r>
              <a:rPr lang="en-US" altLang="zh-CN" sz="3600"/>
              <a:t>T</a:t>
            </a:r>
            <a:r>
              <a:rPr lang="zh-CN" altLang="en-US" sz="3600"/>
              <a:t>恤，对于每一个顾客，只要查询这种颜色，并删除即可。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我们对于一对</a:t>
            </a:r>
            <a:r>
              <a:rPr lang="en-US" altLang="zh-CN" sz="3600"/>
              <a:t>i,j(i&lt;j)</a:t>
            </a:r>
            <a:r>
              <a:rPr lang="zh-CN" altLang="zh-CN" sz="3600"/>
              <a:t>，我们在</a:t>
            </a:r>
            <a:r>
              <a:rPr lang="en-US" altLang="zh-CN" sz="3600"/>
              <a:t>i</a:t>
            </a:r>
            <a:r>
              <a:rPr lang="zh-CN" altLang="en-US" sz="3600"/>
              <a:t>处统计答案，枚举</a:t>
            </a:r>
            <a:r>
              <a:rPr lang="en-US" altLang="zh-CN" sz="3600"/>
              <a:t>i</a:t>
            </a:r>
            <a:r>
              <a:rPr lang="zh-CN" altLang="en-US" sz="3600"/>
              <a:t>，用一颗线段树维护当前</a:t>
            </a:r>
            <a:r>
              <a:rPr lang="en-US" altLang="zh-CN" sz="3600"/>
              <a:t>aj&gt;i</a:t>
            </a:r>
            <a:r>
              <a:rPr lang="zh-CN" altLang="en-US" sz="3600"/>
              <a:t>的</a:t>
            </a:r>
            <a:r>
              <a:rPr lang="en-US" altLang="zh-CN" sz="3600"/>
              <a:t>j,</a:t>
            </a:r>
            <a:r>
              <a:rPr lang="zh-CN" altLang="zh-CN" sz="3600"/>
              <a:t>区间查询</a:t>
            </a:r>
            <a:r>
              <a:rPr lang="en-US" altLang="zh-CN" sz="3600"/>
              <a:t>i+1</a:t>
            </a:r>
            <a:r>
              <a:rPr lang="zh-CN" altLang="zh-CN" sz="3600"/>
              <a:t>到</a:t>
            </a:r>
            <a:r>
              <a:rPr lang="en-US" altLang="zh-CN" sz="3600"/>
              <a:t>min(ai,n)</a:t>
            </a:r>
            <a:r>
              <a:rPr lang="zh-CN" altLang="zh-CN" sz="3600"/>
              <a:t>的和即可。</a:t>
            </a:r>
            <a:endParaRPr lang="zh-CN" altLang="zh-CN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CF999D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有一个长度为</a:t>
            </a:r>
            <a:r>
              <a:rPr lang="en-US" altLang="zh-CN" sz="3600"/>
              <a:t>n</a:t>
            </a:r>
            <a:r>
              <a:rPr lang="zh-CN" altLang="en-US" sz="3600"/>
              <a:t>的序列，你每次可以使其中一个数</a:t>
            </a:r>
            <a:r>
              <a:rPr lang="en-US" altLang="zh-CN" sz="3600"/>
              <a:t>+1</a:t>
            </a:r>
            <a:r>
              <a:rPr lang="zh-CN" altLang="en-US" sz="3600"/>
              <a:t>，目标是这</a:t>
            </a:r>
            <a:r>
              <a:rPr lang="en-US" altLang="zh-CN" sz="3600"/>
              <a:t>n</a:t>
            </a:r>
            <a:r>
              <a:rPr lang="zh-CN" altLang="en-US" sz="3600"/>
              <a:t>个数中</a:t>
            </a:r>
            <a:r>
              <a:rPr lang="en-US" altLang="zh-CN" sz="3600"/>
              <a:t>mod m</a:t>
            </a:r>
            <a:r>
              <a:rPr lang="zh-CN" altLang="en-US" sz="3600"/>
              <a:t>余数为</a:t>
            </a:r>
            <a:r>
              <a:rPr lang="en-US" altLang="zh-CN" sz="3600"/>
              <a:t>0,1,...,m-1</a:t>
            </a:r>
            <a:r>
              <a:rPr lang="zh-CN" altLang="zh-CN" sz="3600"/>
              <a:t>的分别有</a:t>
            </a:r>
            <a:r>
              <a:rPr lang="en-US" altLang="zh-CN" sz="3600"/>
              <a:t>n/m</a:t>
            </a:r>
            <a:r>
              <a:rPr lang="zh-CN" altLang="zh-CN" sz="3600"/>
              <a:t>个，要求用的步数最少。（</a:t>
            </a:r>
            <a:r>
              <a:rPr lang="en-US" altLang="zh-CN" sz="3600"/>
              <a:t>m</a:t>
            </a:r>
            <a:r>
              <a:rPr lang="zh-CN" altLang="en-US" sz="3600"/>
              <a:t>是</a:t>
            </a:r>
            <a:r>
              <a:rPr lang="en-US" altLang="zh-CN" sz="3600"/>
              <a:t>n</a:t>
            </a:r>
            <a:r>
              <a:rPr lang="zh-CN" altLang="en-US" sz="3600"/>
              <a:t>的因子）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n≤100000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用贪心来给每一个数分配一个因子，这样一定能保证是最优解。</a:t>
            </a:r>
            <a:endParaRPr lang="zh-CN" altLang="zh-CN" sz="3600"/>
          </a:p>
          <a:p>
            <a:r>
              <a:rPr lang="zh-CN" altLang="zh-CN" sz="3600"/>
              <a:t>用</a:t>
            </a:r>
            <a:r>
              <a:rPr lang="en-US" altLang="zh-CN" sz="3600"/>
              <a:t>multiset</a:t>
            </a:r>
            <a:r>
              <a:rPr lang="zh-CN" altLang="en-US" sz="3600"/>
              <a:t>来模拟贪心的过程即可。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CF713A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n</a:t>
            </a:r>
            <a:r>
              <a:rPr lang="zh-CN" altLang="en-US" sz="3600"/>
              <a:t>次操作，每次操作支持插入一个数，删除一个数（保证存在），询问有多少个数和一个给定的数每一位的奇偶性相同。（高位用</a:t>
            </a:r>
            <a:r>
              <a:rPr lang="en-US" altLang="zh-CN" sz="3600"/>
              <a:t>0</a:t>
            </a:r>
            <a:r>
              <a:rPr lang="zh-CN" altLang="en-US" sz="3600"/>
              <a:t>补齐）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n≤150000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显然每个数我们不关心它每一位具体是什么，而只关心它每一位的奇偶性，所以</a:t>
            </a:r>
            <a:r>
              <a:rPr lang="en-US" altLang="zh-CN" sz="3600"/>
              <a:t>hash</a:t>
            </a:r>
            <a:r>
              <a:rPr lang="zh-CN" altLang="en-US" sz="3600"/>
              <a:t>表维护即可。</a:t>
            </a:r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CF1106D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3600"/>
              <a:t>给定一张</a:t>
            </a:r>
            <a:r>
              <a:rPr lang="en-US" altLang="zh-CN" sz="3600"/>
              <a:t>n</a:t>
            </a:r>
            <a:r>
              <a:rPr lang="zh-CN" altLang="en-US" sz="3600"/>
              <a:t>个点</a:t>
            </a:r>
            <a:r>
              <a:rPr lang="en-US" altLang="zh-CN" sz="3600"/>
              <a:t>m</a:t>
            </a:r>
            <a:r>
              <a:rPr lang="zh-CN" altLang="en-US" sz="3600"/>
              <a:t>条边的无向图，从一号点开始遍历整个图，每次到达一个之前还未到达过的点，就记录下这个点的编号，要求记录下来的序列的字典序最小。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m≤100000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从</a:t>
            </a:r>
            <a:r>
              <a:rPr lang="en-US" altLang="zh-CN" sz="3600"/>
              <a:t>1</a:t>
            </a:r>
            <a:r>
              <a:rPr lang="zh-CN" altLang="en-US" sz="3600"/>
              <a:t>号点开始，每次拓展一个新的点，用一个堆维护可能拓展到的新的点的集合，每次取出一个拓展一下就可以了。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CF1041C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有一个人要在</a:t>
            </a:r>
            <a:r>
              <a:rPr lang="en-US" altLang="zh-CN" sz="3600"/>
              <a:t>n</a:t>
            </a:r>
            <a:r>
              <a:rPr lang="zh-CN" altLang="en-US" sz="3600"/>
              <a:t>个时刻休息，你要帮他把这</a:t>
            </a:r>
            <a:r>
              <a:rPr lang="en-US" altLang="zh-CN" sz="3600"/>
              <a:t>n</a:t>
            </a:r>
            <a:r>
              <a:rPr lang="zh-CN" altLang="en-US" sz="3600"/>
              <a:t>个时刻安排在尽可能少的天中，使得一天中任意两个休息时刻之间的至少为</a:t>
            </a:r>
            <a:r>
              <a:rPr lang="en-US" altLang="zh-CN" sz="3600"/>
              <a:t>d</a:t>
            </a:r>
            <a:r>
              <a:rPr lang="zh-CN" altLang="en-US" sz="3600"/>
              <a:t>，一天有</a:t>
            </a:r>
            <a:r>
              <a:rPr lang="en-US" altLang="zh-CN" sz="3600"/>
              <a:t>m</a:t>
            </a:r>
            <a:r>
              <a:rPr lang="zh-CN" altLang="en-US" sz="3600"/>
              <a:t>个时刻。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n≤200000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WPS 演示</Application>
  <PresentationFormat>宽屏</PresentationFormat>
  <Paragraphs>234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数据结构</vt:lpstr>
      <vt:lpstr>提高组范围的数据结构</vt:lpstr>
      <vt:lpstr>CF799B</vt:lpstr>
      <vt:lpstr>Solution</vt:lpstr>
      <vt:lpstr>CF713A</vt:lpstr>
      <vt:lpstr>Solution</vt:lpstr>
      <vt:lpstr>CF1106D</vt:lpstr>
      <vt:lpstr>Solution</vt:lpstr>
      <vt:lpstr>CF1041C</vt:lpstr>
      <vt:lpstr>Solution</vt:lpstr>
      <vt:lpstr>1179A</vt:lpstr>
      <vt:lpstr>Solution</vt:lpstr>
      <vt:lpstr>CF962D</vt:lpstr>
      <vt:lpstr>Solution</vt:lpstr>
      <vt:lpstr>CF722C</vt:lpstr>
      <vt:lpstr>Solution</vt:lpstr>
      <vt:lpstr>CF900C</vt:lpstr>
      <vt:lpstr>Solution</vt:lpstr>
      <vt:lpstr>CF1066E</vt:lpstr>
      <vt:lpstr>Solution</vt:lpstr>
      <vt:lpstr>CF830B</vt:lpstr>
      <vt:lpstr>Solution</vt:lpstr>
      <vt:lpstr>CF223A</vt:lpstr>
      <vt:lpstr>Solution</vt:lpstr>
      <vt:lpstr>CF923C</vt:lpstr>
      <vt:lpstr>Solution</vt:lpstr>
      <vt:lpstr>CF514C</vt:lpstr>
      <vt:lpstr>Solution</vt:lpstr>
      <vt:lpstr>CF519D</vt:lpstr>
      <vt:lpstr>Solution</vt:lpstr>
      <vt:lpstr>CF1041E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96</cp:revision>
  <dcterms:created xsi:type="dcterms:W3CDTF">2019-08-05T14:37:00Z</dcterms:created>
  <dcterms:modified xsi:type="dcterms:W3CDTF">2019-08-10T04:08:53Z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2052-10.8.0.6253</vt:lpwstr>
  </property>
</Properties>
</file>