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8"/>
  </p:notesMasterIdLst>
  <p:handoutMasterIdLst>
    <p:handoutMasterId r:id="rId29"/>
  </p:handoutMasterIdLst>
  <p:sldIdLst>
    <p:sldId id="869" r:id="rId5"/>
    <p:sldId id="870" r:id="rId6"/>
    <p:sldId id="871" r:id="rId7"/>
    <p:sldId id="889" r:id="rId8"/>
    <p:sldId id="873" r:id="rId9"/>
    <p:sldId id="876" r:id="rId10"/>
    <p:sldId id="877" r:id="rId11"/>
    <p:sldId id="890" r:id="rId12"/>
    <p:sldId id="888" r:id="rId13"/>
    <p:sldId id="903" r:id="rId14"/>
    <p:sldId id="904" r:id="rId15"/>
    <p:sldId id="883" r:id="rId16"/>
    <p:sldId id="905" r:id="rId17"/>
    <p:sldId id="878" r:id="rId18"/>
    <p:sldId id="879" r:id="rId19"/>
    <p:sldId id="880" r:id="rId20"/>
    <p:sldId id="881" r:id="rId21"/>
    <p:sldId id="891" r:id="rId22"/>
    <p:sldId id="345" r:id="rId23"/>
    <p:sldId id="327" r:id="rId24"/>
    <p:sldId id="338" r:id="rId25"/>
    <p:sldId id="343" r:id="rId26"/>
    <p:sldId id="344" r:id="rId27"/>
  </p:sldIdLst>
  <p:sldSz cx="12192000" cy="6858000"/>
  <p:notesSz cx="6645275" cy="9775825"/>
  <p:custDataLst>
    <p:tags r:id="rId3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slide" id="{DE8BF54A-1323-4403-83F8-D7B5510C9D53}">
          <p14:sldIdLst/>
        </p14:section>
        <p14:section name="Title slide" id="{C689F73B-542B-4364-BCB2-8BC4D2698A10}">
          <p14:sldIdLst>
            <p14:sldId id="869"/>
            <p14:sldId id="870"/>
            <p14:sldId id="871"/>
            <p14:sldId id="889"/>
            <p14:sldId id="873"/>
            <p14:sldId id="876"/>
            <p14:sldId id="877"/>
            <p14:sldId id="890"/>
            <p14:sldId id="888"/>
            <p14:sldId id="903"/>
            <p14:sldId id="904"/>
            <p14:sldId id="883"/>
            <p14:sldId id="905"/>
            <p14:sldId id="878"/>
            <p14:sldId id="879"/>
            <p14:sldId id="880"/>
            <p14:sldId id="881"/>
            <p14:sldId id="891"/>
            <p14:sldId id="345"/>
            <p14:sldId id="327"/>
            <p14:sldId id="338"/>
            <p14:sldId id="343"/>
            <p14:sldId id="344"/>
          </p14:sldIdLst>
        </p14:section>
      </p14:sectionLst>
    </p:ex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377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79">
          <p15:clr>
            <a:srgbClr val="A4A3A4"/>
          </p15:clr>
        </p15:guide>
        <p15:guide id="2" pos="2093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arrow, Joshua" initials="BJ" lastIdx="30" clrIdx="0">
    <p:extLst>
      <p:ext uri="{19B8F6BF-5375-455C-9EA6-DF929625EA0E}">
        <p15:presenceInfo xmlns:p15="http://schemas.microsoft.com/office/powerpoint/2012/main" userId="S-1-5-21-3476036342-1731177862-1559577602-51474" providerId="AD"/>
      </p:ext>
    </p:extLst>
  </p:cmAuthor>
  <p:cmAuthor id="2" name="Singh, Vaishali" initials="SV" lastIdx="7" clrIdx="1">
    <p:extLst>
      <p:ext uri="{19B8F6BF-5375-455C-9EA6-DF929625EA0E}">
        <p15:presenceInfo xmlns:p15="http://schemas.microsoft.com/office/powerpoint/2012/main" userId="S-1-5-21-3476036342-1731177862-1559577602-1552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1258"/>
    <a:srgbClr val="4D39C5"/>
    <a:srgbClr val="F8D237"/>
    <a:srgbClr val="FFFFFF"/>
    <a:srgbClr val="F3622C"/>
    <a:srgbClr val="31D3AE"/>
    <a:srgbClr val="004050"/>
    <a:srgbClr val="09EDB8"/>
    <a:srgbClr val="7E007C"/>
    <a:srgbClr val="28CF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73" autoAdjust="0"/>
    <p:restoredTop sz="87812" autoAdjust="0"/>
  </p:normalViewPr>
  <p:slideViewPr>
    <p:cSldViewPr snapToGrid="0" snapToObjects="1" showGuides="1">
      <p:cViewPr varScale="1">
        <p:scale>
          <a:sx n="58" d="100"/>
          <a:sy n="58" d="100"/>
        </p:scale>
        <p:origin x="1232" y="56"/>
      </p:cViewPr>
      <p:guideLst>
        <p:guide pos="3840"/>
        <p:guide orient="horz" pos="377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>
        <p:scale>
          <a:sx n="49" d="100"/>
          <a:sy n="49" d="100"/>
        </p:scale>
        <p:origin x="-2756" y="-52"/>
      </p:cViewPr>
      <p:guideLst>
        <p:guide orient="horz" pos="3079"/>
        <p:guide pos="209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tags" Target="tags/tag1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879725" cy="4905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763964" y="1"/>
            <a:ext cx="2879725" cy="4905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D088FE-3E68-47FE-8BA4-634CD34BABBC}" type="datetimeFigureOut">
              <a:rPr lang="en-GB" smtClean="0"/>
              <a:t>21/07/2021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285289"/>
            <a:ext cx="2879725" cy="49053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763964" y="9285289"/>
            <a:ext cx="2879725" cy="49053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B31C5D-0DE0-4486-9782-41885BE581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3082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879619" cy="49048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ontserrat" panose="00000500000000000000" pitchFamily="2" charset="0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64119" y="0"/>
            <a:ext cx="2879619" cy="49048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ontserrat" panose="00000500000000000000" pitchFamily="2" charset="0"/>
              </a:defRPr>
            </a:lvl1pPr>
          </a:lstStyle>
          <a:p>
            <a:fld id="{1D6B66C6-1E92-0F4E-A300-9D4ED1F0C23F}" type="datetimeFigureOut">
              <a:rPr lang="en-GB" smtClean="0"/>
              <a:pPr/>
              <a:t>21/07/2021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8938" y="1220788"/>
            <a:ext cx="5867400" cy="33004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4528" y="4704617"/>
            <a:ext cx="5316220" cy="384923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285339"/>
            <a:ext cx="2879619" cy="4904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ontserrat" panose="00000500000000000000" pitchFamily="2" charset="0"/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64119" y="9285339"/>
            <a:ext cx="2879619" cy="4904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ontserrat" panose="00000500000000000000" pitchFamily="2" charset="0"/>
              </a:defRPr>
            </a:lvl1pPr>
          </a:lstStyle>
          <a:p>
            <a:fld id="{548901C6-1DA1-FB44-ABEE-06A0FEB7738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7674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8D2E844A-8339-4B2D-99EE-F9C52689A565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16446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Please see your Exercise Guide for full instructions.</a:t>
            </a:r>
          </a:p>
          <a:p>
            <a:r>
              <a:rPr lang="en-GB" dirty="0"/>
              <a:t>Work individually or in pairs; your choice.</a:t>
            </a:r>
          </a:p>
          <a:p>
            <a:r>
              <a:rPr lang="en-GB" dirty="0"/>
              <a:t>The exercise should take about 20 minutes.</a:t>
            </a:r>
          </a:p>
          <a:p>
            <a:r>
              <a:rPr lang="en-GB" dirty="0"/>
              <a:t>Solutions are provided in the Exercise Guide for reference.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74867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Please see your Exercise Guide for full instructions.</a:t>
            </a:r>
          </a:p>
          <a:p>
            <a:r>
              <a:rPr lang="en-GB" dirty="0"/>
              <a:t>Work individually or in pairs; your choice.</a:t>
            </a:r>
          </a:p>
          <a:p>
            <a:r>
              <a:rPr lang="en-GB" dirty="0"/>
              <a:t>The exercise should take about 20 minutes.</a:t>
            </a:r>
          </a:p>
          <a:p>
            <a:r>
              <a:rPr lang="en-GB" dirty="0"/>
              <a:t>Solutions are provided in the Exercise Guide for reference.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68664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Here is a simple implementation of a of a basic Repository</a:t>
            </a:r>
            <a:r>
              <a:rPr lang="en-GB" baseline="0" dirty="0"/>
              <a:t> pattern. </a:t>
            </a:r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21984766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kern="1200" dirty="0">
                <a:solidFill>
                  <a:schemeClr val="tx1"/>
                </a:solidFill>
                <a:effectLst/>
                <a:latin typeface="Book Antiqua" pitchFamily="18" charset="0"/>
                <a:ea typeface="+mn-ea"/>
                <a:cs typeface="+mn-cs"/>
              </a:rPr>
              <a:t>We could create new instances of the repository object every time we need to use it (on a per action basis). But to reduce this unnecessary duplication of code it is considered best practice to declare a class wide variable of a type based on the repository interface (</a:t>
            </a:r>
            <a:r>
              <a:rPr lang="en-GB" sz="1200" b="1" kern="1200" dirty="0" err="1">
                <a:solidFill>
                  <a:schemeClr val="tx1"/>
                </a:solidFill>
                <a:effectLst/>
                <a:latin typeface="Book Antiqua" pitchFamily="18" charset="0"/>
                <a:ea typeface="+mn-ea"/>
                <a:cs typeface="+mn-cs"/>
              </a:rPr>
              <a:t>IxxxRepository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Book Antiqua" pitchFamily="18" charset="0"/>
                <a:ea typeface="+mn-ea"/>
                <a:cs typeface="+mn-cs"/>
              </a:rPr>
              <a:t>) and to then to set this equal to an instance of the repository class (</a:t>
            </a:r>
            <a:r>
              <a:rPr lang="en-GB" sz="1200" b="1" kern="1200" dirty="0" err="1">
                <a:solidFill>
                  <a:schemeClr val="tx1"/>
                </a:solidFill>
                <a:effectLst/>
                <a:latin typeface="Book Antiqua" pitchFamily="18" charset="0"/>
                <a:ea typeface="+mn-ea"/>
                <a:cs typeface="+mn-cs"/>
              </a:rPr>
              <a:t>SQLxxxRepository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Book Antiqua" pitchFamily="18" charset="0"/>
                <a:ea typeface="+mn-ea"/>
                <a:cs typeface="+mn-cs"/>
              </a:rPr>
              <a:t>) in the controller’s constructor. </a:t>
            </a:r>
          </a:p>
          <a:p>
            <a:r>
              <a:rPr lang="en-GB" sz="1200" kern="1200" dirty="0">
                <a:solidFill>
                  <a:schemeClr val="tx1"/>
                </a:solidFill>
                <a:effectLst/>
                <a:latin typeface="Book Antiqua" pitchFamily="18" charset="0"/>
                <a:ea typeface="+mn-ea"/>
                <a:cs typeface="+mn-cs"/>
              </a:rPr>
              <a:t>It’s good to take this one step further by using two constructors (one that chains to the other) in a bid to make the code more easily unit testable (a topic we may be able to cover, if we have time, in </a:t>
            </a:r>
            <a:r>
              <a:rPr lang="en-GB" sz="1200" kern="1200">
                <a:solidFill>
                  <a:schemeClr val="tx1"/>
                </a:solidFill>
                <a:effectLst/>
                <a:latin typeface="Book Antiqua" pitchFamily="18" charset="0"/>
                <a:ea typeface="+mn-ea"/>
                <a:cs typeface="+mn-cs"/>
              </a:rPr>
              <a:t>the appendicised 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Book Antiqua" pitchFamily="18" charset="0"/>
                <a:ea typeface="+mn-ea"/>
                <a:cs typeface="+mn-cs"/>
              </a:rPr>
              <a:t>Testing session).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163788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&amp;A/what's next">
    <p:bg>
      <p:bgPr>
        <a:solidFill>
          <a:srgbClr val="EDCD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35880" y="0"/>
            <a:ext cx="7056120" cy="6858000"/>
          </a:xfrm>
          <a:prstGeom prst="rect">
            <a:avLst/>
          </a:prstGeom>
        </p:spPr>
      </p:pic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5300" y="5306004"/>
            <a:ext cx="3534471" cy="118692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sz="1600" b="0"/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1" y="1914129"/>
            <a:ext cx="3592020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noProof="0" dirty="0"/>
              <a:t>CLICK TO EDIT TITLE</a:t>
            </a:r>
            <a:endParaRPr lang="en-GB" noProof="0" dirty="0"/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-1420" y="3503895"/>
            <a:ext cx="6359624" cy="2437013"/>
            <a:chOff x="-1420" y="3503895"/>
            <a:chExt cx="6359624" cy="2437013"/>
          </a:xfrm>
          <a:solidFill>
            <a:srgbClr val="004050"/>
          </a:solidFill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1420" y="3503895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4768849" y="3504279"/>
              <a:ext cx="1589355" cy="2436629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1420" y="4902788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2212809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34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and Image (half screen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5"/>
            <a:ext cx="6143484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5123903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D44E23D4-CD16-B448-8F0A-11F5CE4FAB4C}"/>
              </a:ext>
            </a:extLst>
          </p:cNvPr>
          <p:cNvSpPr/>
          <p:nvPr userDrawn="1"/>
        </p:nvSpPr>
        <p:spPr>
          <a:xfrm>
            <a:off x="3229535" y="4488657"/>
            <a:ext cx="3729957" cy="236934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641350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lnTo>
                  <a:pt x="350450" y="641432"/>
                </a:lnTo>
                <a:lnTo>
                  <a:pt x="428301" y="641432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cubicBezTo>
                  <a:pt x="668712" y="640352"/>
                  <a:pt x="683761" y="640352"/>
                  <a:pt x="698747" y="640352"/>
                </a:cubicBez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cubicBezTo>
                  <a:pt x="687889" y="141687"/>
                  <a:pt x="670616" y="141687"/>
                  <a:pt x="652138" y="141687"/>
                </a:cubicBez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cubicBezTo>
                  <a:pt x="350704" y="258463"/>
                  <a:pt x="350704" y="300818"/>
                  <a:pt x="350704" y="343045"/>
                </a:cubicBez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cubicBezTo>
                  <a:pt x="300539" y="353142"/>
                  <a:pt x="254564" y="353142"/>
                  <a:pt x="208591" y="352697"/>
                </a:cubicBez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rgbClr val="00EDB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21148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ctivity 1">
    <p:bg>
      <p:bgPr>
        <a:solidFill>
          <a:srgbClr val="0EEE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27302" y="344971"/>
            <a:ext cx="7475232" cy="285887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baseline="0">
                <a:solidFill>
                  <a:srgbClr val="004050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ACTIVITY: </a:t>
            </a:r>
            <a:br>
              <a:rPr lang="en-US" noProof="0" dirty="0"/>
            </a:br>
            <a:r>
              <a:rPr lang="en-US" noProof="0" dirty="0"/>
              <a:t>CLICK TO EDIT TITLE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27303" y="3525004"/>
            <a:ext cx="7475230" cy="2791976"/>
          </a:xfrm>
        </p:spPr>
        <p:txBody>
          <a:bodyPr/>
          <a:lstStyle>
            <a:lvl1pPr>
              <a:lnSpc>
                <a:spcPct val="100000"/>
              </a:lnSpc>
              <a:defRPr b="0" baseline="0"/>
            </a:lvl1pPr>
          </a:lstStyle>
          <a:p>
            <a:pPr lvl="0"/>
            <a:r>
              <a:rPr lang="en-US" dirty="0"/>
              <a:t>Click to edit instructions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/>
          <p:nvPr userDrawn="1"/>
        </p:nvSpPr>
        <p:spPr>
          <a:xfrm>
            <a:off x="487005" y="518307"/>
            <a:ext cx="3525956" cy="4061544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68870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01 Section Divi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-609" y="0"/>
            <a:ext cx="12192609" cy="6858000"/>
          </a:xfrm>
          <a:prstGeom prst="rect">
            <a:avLst/>
          </a:prstGeom>
          <a:solidFill>
            <a:srgbClr val="28CF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bject 3">
            <a:extLst>
              <a:ext uri="{FF2B5EF4-FFF2-40B4-BE49-F238E27FC236}">
                <a16:creationId xmlns:a16="http://schemas.microsoft.com/office/drawing/2014/main" id="{3344A4B7-0EC8-AD4A-8611-5B12AB419DC2}"/>
              </a:ext>
            </a:extLst>
          </p:cNvPr>
          <p:cNvSpPr/>
          <p:nvPr userDrawn="1"/>
        </p:nvSpPr>
        <p:spPr>
          <a:xfrm>
            <a:off x="0" y="0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rgbClr val="004050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6238" y="2779800"/>
            <a:ext cx="5627171" cy="1682133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3600" spc="60" baseline="0">
                <a:solidFill>
                  <a:srgbClr val="004050"/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405" y="399619"/>
            <a:ext cx="857393" cy="522401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758190" y="769620"/>
            <a:ext cx="379608" cy="110490"/>
          </a:xfrm>
          <a:prstGeom prst="rect">
            <a:avLst/>
          </a:prstGeom>
          <a:solidFill>
            <a:srgbClr val="28CF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61448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Text Slide - With side bar C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28CF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349984"/>
            <a:ext cx="3443732" cy="2751998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spc="60" baseline="0">
                <a:solidFill>
                  <a:srgbClr val="004050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slide title to sit here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4"/>
            <a:ext cx="5803900" cy="409416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buFont typeface="Arial" panose="020B0604020202020204" pitchFamily="34" charset="0"/>
              <a:buChar char="•"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5B5D0DF-4895-DB4F-85D9-C3FFDE55B8C8}"/>
              </a:ext>
            </a:extLst>
          </p:cNvPr>
          <p:cNvSpPr/>
          <p:nvPr userDrawn="1"/>
        </p:nvSpPr>
        <p:spPr>
          <a:xfrm>
            <a:off x="384784" y="4708688"/>
            <a:ext cx="4136901" cy="1728688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rgbClr val="00405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8870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Text Slid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242034"/>
            <a:ext cx="3694112" cy="2917842"/>
          </a:xfrm>
        </p:spPr>
        <p:txBody>
          <a:bodyPr anchor="b"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098146" y="579549"/>
            <a:ext cx="5718225" cy="589903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0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 sz="20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2"/>
            <a:r>
              <a:rPr lang="en-GB" dirty="0"/>
              <a:t>Fourth level</a:t>
            </a:r>
          </a:p>
          <a:p>
            <a:pPr lvl="2"/>
            <a:r>
              <a:rPr lang="en-GB" dirty="0"/>
              <a:t>Fifth level</a:t>
            </a:r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-6058" y="3531457"/>
            <a:ext cx="5797612" cy="2365031"/>
            <a:chOff x="-2229" y="2361812"/>
            <a:chExt cx="11067619" cy="4514835"/>
          </a:xfrm>
          <a:solidFill>
            <a:srgbClr val="28CFF9"/>
          </a:solidFill>
        </p:grpSpPr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8221067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ext and Image (half screen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5"/>
            <a:ext cx="6143484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5123903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D44E23D4-CD16-B448-8F0A-11F5CE4FAB4C}"/>
              </a:ext>
            </a:extLst>
          </p:cNvPr>
          <p:cNvSpPr/>
          <p:nvPr userDrawn="1"/>
        </p:nvSpPr>
        <p:spPr>
          <a:xfrm>
            <a:off x="3229535" y="4488657"/>
            <a:ext cx="3729957" cy="236934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641350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lnTo>
                  <a:pt x="350450" y="641432"/>
                </a:lnTo>
                <a:lnTo>
                  <a:pt x="428301" y="641432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cubicBezTo>
                  <a:pt x="668712" y="640352"/>
                  <a:pt x="683761" y="640352"/>
                  <a:pt x="698747" y="640352"/>
                </a:cubicBez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cubicBezTo>
                  <a:pt x="687889" y="141687"/>
                  <a:pt x="670616" y="141687"/>
                  <a:pt x="652138" y="141687"/>
                </a:cubicBez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cubicBezTo>
                  <a:pt x="350704" y="258463"/>
                  <a:pt x="350704" y="300818"/>
                  <a:pt x="350704" y="343045"/>
                </a:cubicBez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cubicBezTo>
                  <a:pt x="300539" y="353142"/>
                  <a:pt x="254564" y="353142"/>
                  <a:pt x="208591" y="352697"/>
                </a:cubicBez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rgbClr val="28CFF9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47252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Activity 1">
    <p:bg>
      <p:bgPr>
        <a:solidFill>
          <a:srgbClr val="28CF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/>
          <p:nvPr userDrawn="1"/>
        </p:nvSpPr>
        <p:spPr>
          <a:xfrm>
            <a:off x="487005" y="518307"/>
            <a:ext cx="3525956" cy="4061544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27302" y="344971"/>
            <a:ext cx="7475232" cy="285887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baseline="0">
                <a:solidFill>
                  <a:srgbClr val="004050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ACTIVITY: </a:t>
            </a:r>
            <a:br>
              <a:rPr lang="en-US" noProof="0" dirty="0"/>
            </a:br>
            <a:r>
              <a:rPr lang="en-US" noProof="0" dirty="0"/>
              <a:t>CLICK TO EDIT TITLE</a:t>
            </a:r>
            <a:endParaRPr lang="en-GB" noProof="0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27303" y="3525004"/>
            <a:ext cx="7475230" cy="2791976"/>
          </a:xfrm>
        </p:spPr>
        <p:txBody>
          <a:bodyPr/>
          <a:lstStyle>
            <a:lvl1pPr>
              <a:lnSpc>
                <a:spcPct val="100000"/>
              </a:lnSpc>
              <a:defRPr b="0" baseline="0"/>
            </a:lvl1pPr>
          </a:lstStyle>
          <a:p>
            <a:pPr lvl="0"/>
            <a:r>
              <a:rPr lang="en-US" dirty="0"/>
              <a:t>Click to edit instructions</a:t>
            </a:r>
          </a:p>
        </p:txBody>
      </p:sp>
    </p:spTree>
    <p:extLst>
      <p:ext uri="{BB962C8B-B14F-4D97-AF65-F5344CB8AC3E}">
        <p14:creationId xmlns:p14="http://schemas.microsoft.com/office/powerpoint/2010/main" val="19289476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03 Section Divider">
    <p:bg>
      <p:bgPr>
        <a:solidFill>
          <a:srgbClr val="F362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760859" y="768561"/>
            <a:ext cx="379608" cy="110490"/>
          </a:xfrm>
          <a:prstGeom prst="rect">
            <a:avLst/>
          </a:prstGeom>
          <a:solidFill>
            <a:srgbClr val="F362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376239" y="1556247"/>
            <a:ext cx="5810250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3600" spc="60" baseline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TO EDIT </a:t>
            </a:r>
            <a:br>
              <a:rPr lang="en-US" noProof="0" dirty="0"/>
            </a:br>
            <a:r>
              <a:rPr lang="en-US" noProof="0" dirty="0"/>
              <a:t>MASTER TITLE STYLE</a:t>
            </a:r>
            <a:endParaRPr lang="en-GB" noProof="0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-2229" y="2361812"/>
            <a:ext cx="11067619" cy="4502135"/>
            <a:chOff x="-2229" y="2361812"/>
            <a:chExt cx="11067619" cy="4502135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solidFill>
              <a:srgbClr val="F8D237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solidFill>
              <a:srgbClr val="F8D237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513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solidFill>
              <a:srgbClr val="F8D237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2235614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ext Slide - With side bar C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F362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349984"/>
            <a:ext cx="3443732" cy="2751998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spc="60" baseline="0">
                <a:solidFill>
                  <a:schemeClr val="bg1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slide title to sit here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4"/>
            <a:ext cx="5803900" cy="409416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buFont typeface="Arial" panose="020B0604020202020204" pitchFamily="34" charset="0"/>
              <a:buChar char="•"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  <a:p>
            <a:pPr lvl="1"/>
            <a:r>
              <a:rPr lang="en-US" dirty="0"/>
              <a:t>Second level</a:t>
            </a:r>
          </a:p>
        </p:txBody>
      </p:sp>
      <p:grpSp>
        <p:nvGrpSpPr>
          <p:cNvPr id="4" name="Group 3"/>
          <p:cNvGrpSpPr/>
          <p:nvPr userDrawn="1"/>
        </p:nvGrpSpPr>
        <p:grpSpPr>
          <a:xfrm>
            <a:off x="-1717" y="4568506"/>
            <a:ext cx="4628886" cy="1406446"/>
            <a:chOff x="-1717" y="4568506"/>
            <a:chExt cx="4628886" cy="1406446"/>
          </a:xfrm>
        </p:grpSpPr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1717" y="4568506"/>
              <a:ext cx="4004222" cy="595385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68896" h="248186">
                  <a:moveTo>
                    <a:pt x="1668896" y="248186"/>
                  </a:moveTo>
                  <a:lnTo>
                    <a:pt x="331" y="248186"/>
                  </a:lnTo>
                  <a:cubicBezTo>
                    <a:pt x="-110" y="229623"/>
                    <a:pt x="441" y="211060"/>
                    <a:pt x="0" y="192497"/>
                  </a:cubicBezTo>
                  <a:lnTo>
                    <a:pt x="1522910" y="192497"/>
                  </a:lnTo>
                  <a:cubicBezTo>
                    <a:pt x="1465061" y="134140"/>
                    <a:pt x="1411785" y="74768"/>
                    <a:pt x="1376225" y="219"/>
                  </a:cubicBezTo>
                  <a:cubicBezTo>
                    <a:pt x="1396608" y="219"/>
                    <a:pt x="1415468" y="854"/>
                    <a:pt x="1434264" y="219"/>
                  </a:cubicBezTo>
                  <a:cubicBezTo>
                    <a:pt x="1443056" y="-1141"/>
                    <a:pt x="1451568" y="3956"/>
                    <a:pt x="1454520" y="12347"/>
                  </a:cubicBezTo>
                  <a:cubicBezTo>
                    <a:pt x="1472082" y="45816"/>
                    <a:pt x="1493755" y="76961"/>
                    <a:pt x="1519036" y="105057"/>
                  </a:cubicBezTo>
                  <a:cubicBezTo>
                    <a:pt x="1562664" y="155126"/>
                    <a:pt x="1610880" y="201004"/>
                    <a:pt x="1663055" y="242090"/>
                  </a:cubicBezTo>
                  <a:cubicBezTo>
                    <a:pt x="1664833" y="243551"/>
                    <a:pt x="1666610" y="245011"/>
                    <a:pt x="1668261" y="246535"/>
                  </a:cubicBezTo>
                  <a:cubicBezTo>
                    <a:pt x="1668579" y="246599"/>
                    <a:pt x="1668579" y="247170"/>
                    <a:pt x="1668896" y="248186"/>
                  </a:cubicBezTo>
                  <a:close/>
                </a:path>
              </a:pathLst>
            </a:custGeom>
            <a:solidFill>
              <a:srgbClr val="F8D237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3713028" y="4568727"/>
              <a:ext cx="914141" cy="1401463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solidFill>
              <a:srgbClr val="F8D237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1717" y="5379567"/>
              <a:ext cx="4004222" cy="595385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68896" h="248186">
                  <a:moveTo>
                    <a:pt x="1668896" y="248186"/>
                  </a:moveTo>
                  <a:lnTo>
                    <a:pt x="331" y="248186"/>
                  </a:lnTo>
                  <a:cubicBezTo>
                    <a:pt x="-110" y="229623"/>
                    <a:pt x="441" y="211060"/>
                    <a:pt x="0" y="192497"/>
                  </a:cubicBezTo>
                  <a:lnTo>
                    <a:pt x="1522910" y="192497"/>
                  </a:lnTo>
                  <a:cubicBezTo>
                    <a:pt x="1465061" y="134140"/>
                    <a:pt x="1411785" y="74768"/>
                    <a:pt x="1376225" y="219"/>
                  </a:cubicBezTo>
                  <a:cubicBezTo>
                    <a:pt x="1396608" y="219"/>
                    <a:pt x="1415468" y="854"/>
                    <a:pt x="1434264" y="219"/>
                  </a:cubicBezTo>
                  <a:cubicBezTo>
                    <a:pt x="1443056" y="-1141"/>
                    <a:pt x="1451568" y="3956"/>
                    <a:pt x="1454520" y="12347"/>
                  </a:cubicBezTo>
                  <a:cubicBezTo>
                    <a:pt x="1472082" y="45816"/>
                    <a:pt x="1493755" y="76961"/>
                    <a:pt x="1519036" y="105057"/>
                  </a:cubicBezTo>
                  <a:cubicBezTo>
                    <a:pt x="1562664" y="155126"/>
                    <a:pt x="1610880" y="201004"/>
                    <a:pt x="1663055" y="242090"/>
                  </a:cubicBezTo>
                  <a:cubicBezTo>
                    <a:pt x="1664833" y="243551"/>
                    <a:pt x="1666610" y="245011"/>
                    <a:pt x="1668261" y="246535"/>
                  </a:cubicBezTo>
                  <a:cubicBezTo>
                    <a:pt x="1668579" y="246599"/>
                    <a:pt x="1668579" y="247170"/>
                    <a:pt x="1668896" y="248186"/>
                  </a:cubicBezTo>
                  <a:close/>
                </a:path>
              </a:pathLst>
            </a:custGeom>
            <a:solidFill>
              <a:srgbClr val="F8D237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9989189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ext Slid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242034"/>
            <a:ext cx="3694112" cy="2917842"/>
          </a:xfrm>
        </p:spPr>
        <p:txBody>
          <a:bodyPr anchor="b"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098146" y="579549"/>
            <a:ext cx="5718225" cy="589903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0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 sz="20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2"/>
            <a:r>
              <a:rPr lang="en-GB" dirty="0"/>
              <a:t>Fourth level</a:t>
            </a:r>
          </a:p>
          <a:p>
            <a:pPr lvl="2"/>
            <a:r>
              <a:rPr lang="en-GB" dirty="0"/>
              <a:t>Fifth level</a:t>
            </a:r>
          </a:p>
        </p:txBody>
      </p:sp>
      <p:grpSp>
        <p:nvGrpSpPr>
          <p:cNvPr id="28" name="Group 27"/>
          <p:cNvGrpSpPr/>
          <p:nvPr userDrawn="1"/>
        </p:nvGrpSpPr>
        <p:grpSpPr>
          <a:xfrm>
            <a:off x="-6058" y="3531457"/>
            <a:ext cx="5797612" cy="2365031"/>
            <a:chOff x="-2229" y="2361812"/>
            <a:chExt cx="11067619" cy="4514835"/>
          </a:xfrm>
        </p:grpSpPr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solidFill>
              <a:srgbClr val="F3622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solidFill>
              <a:srgbClr val="F3622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solidFill>
              <a:srgbClr val="F3622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4161484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llow us">
    <p:bg>
      <p:bgPr>
        <a:solidFill>
          <a:srgbClr val="28CF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75020" y="0"/>
            <a:ext cx="6316980" cy="6858000"/>
          </a:xfrm>
          <a:prstGeom prst="rect">
            <a:avLst/>
          </a:prstGeom>
        </p:spPr>
      </p:pic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5300" y="5306004"/>
            <a:ext cx="3534471" cy="118692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sz="1600" b="0"/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1" y="1914129"/>
            <a:ext cx="3592020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noProof="0" dirty="0"/>
              <a:t>CLICK TO EDIT TITLE</a:t>
            </a:r>
            <a:endParaRPr lang="en-GB" noProof="0" dirty="0"/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-1420" y="3503895"/>
            <a:ext cx="6359624" cy="2437013"/>
            <a:chOff x="-1420" y="3503895"/>
            <a:chExt cx="6359624" cy="2437013"/>
          </a:xfrm>
          <a:solidFill>
            <a:srgbClr val="004050"/>
          </a:solidFill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1420" y="3503895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4768849" y="3504279"/>
              <a:ext cx="1589355" cy="2436629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1420" y="4902788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9864344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34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ext and Image (half screen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5"/>
            <a:ext cx="6143484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5123903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D44E23D4-CD16-B448-8F0A-11F5CE4FAB4C}"/>
              </a:ext>
            </a:extLst>
          </p:cNvPr>
          <p:cNvSpPr/>
          <p:nvPr userDrawn="1"/>
        </p:nvSpPr>
        <p:spPr>
          <a:xfrm>
            <a:off x="3229535" y="4488657"/>
            <a:ext cx="3729957" cy="236934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641350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lnTo>
                  <a:pt x="350450" y="641432"/>
                </a:lnTo>
                <a:lnTo>
                  <a:pt x="428301" y="641432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cubicBezTo>
                  <a:pt x="668712" y="640352"/>
                  <a:pt x="683761" y="640352"/>
                  <a:pt x="698747" y="640352"/>
                </a:cubicBez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cubicBezTo>
                  <a:pt x="687889" y="141687"/>
                  <a:pt x="670616" y="141687"/>
                  <a:pt x="652138" y="141687"/>
                </a:cubicBez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cubicBezTo>
                  <a:pt x="350704" y="258463"/>
                  <a:pt x="350704" y="300818"/>
                  <a:pt x="350704" y="343045"/>
                </a:cubicBez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cubicBezTo>
                  <a:pt x="300539" y="353142"/>
                  <a:pt x="254564" y="353142"/>
                  <a:pt x="208591" y="352697"/>
                </a:cubicBez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rgbClr val="F1612C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08657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Activity 1">
    <p:bg>
      <p:bgPr>
        <a:solidFill>
          <a:srgbClr val="F362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/>
          <p:nvPr userDrawn="1"/>
        </p:nvSpPr>
        <p:spPr>
          <a:xfrm>
            <a:off x="487005" y="518307"/>
            <a:ext cx="3525956" cy="4061544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>
              <a:solidFill>
                <a:schemeClr val="bg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27302" y="344971"/>
            <a:ext cx="7475232" cy="285887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baseline="0">
                <a:solidFill>
                  <a:srgbClr val="004050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ACTIVITY: </a:t>
            </a:r>
            <a:br>
              <a:rPr lang="en-US" noProof="0" dirty="0"/>
            </a:br>
            <a:r>
              <a:rPr lang="en-US" noProof="0" dirty="0"/>
              <a:t>CLICK TO EDIT TITLE</a:t>
            </a:r>
            <a:endParaRPr lang="en-GB" noProof="0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27303" y="3525004"/>
            <a:ext cx="7475230" cy="2791976"/>
          </a:xfrm>
        </p:spPr>
        <p:txBody>
          <a:bodyPr/>
          <a:lstStyle>
            <a:lvl1pPr>
              <a:lnSpc>
                <a:spcPct val="100000"/>
              </a:lnSpc>
              <a:defRPr b="0" baseline="0"/>
            </a:lvl1pPr>
          </a:lstStyle>
          <a:p>
            <a:pPr lvl="0"/>
            <a:r>
              <a:rPr lang="en-US" dirty="0"/>
              <a:t>Click to edit instructions</a:t>
            </a:r>
          </a:p>
        </p:txBody>
      </p:sp>
    </p:spTree>
    <p:extLst>
      <p:ext uri="{BB962C8B-B14F-4D97-AF65-F5344CB8AC3E}">
        <p14:creationId xmlns:p14="http://schemas.microsoft.com/office/powerpoint/2010/main" val="19377112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ext Slid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242034"/>
            <a:ext cx="3694112" cy="2917842"/>
          </a:xfrm>
        </p:spPr>
        <p:txBody>
          <a:bodyPr anchor="b"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098146" y="579549"/>
            <a:ext cx="5718225" cy="589903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0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 sz="20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2"/>
            <a:r>
              <a:rPr lang="en-GB" dirty="0"/>
              <a:t>Fourth level</a:t>
            </a:r>
          </a:p>
          <a:p>
            <a:pPr lvl="2"/>
            <a:r>
              <a:rPr lang="en-GB" dirty="0"/>
              <a:t>Fifth level</a:t>
            </a:r>
          </a:p>
        </p:txBody>
      </p:sp>
      <p:grpSp>
        <p:nvGrpSpPr>
          <p:cNvPr id="28" name="Group 27"/>
          <p:cNvGrpSpPr/>
          <p:nvPr userDrawn="1"/>
        </p:nvGrpSpPr>
        <p:grpSpPr>
          <a:xfrm>
            <a:off x="-6058" y="3531457"/>
            <a:ext cx="5797612" cy="2365031"/>
            <a:chOff x="-2229" y="2361812"/>
            <a:chExt cx="11067619" cy="4514835"/>
          </a:xfrm>
        </p:grpSpPr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solidFill>
              <a:srgbClr val="F8D237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solidFill>
              <a:srgbClr val="F8D237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solidFill>
              <a:srgbClr val="F8D237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42693573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ext and Image (half screen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5"/>
            <a:ext cx="6143484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5123903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D44E23D4-CD16-B448-8F0A-11F5CE4FAB4C}"/>
              </a:ext>
            </a:extLst>
          </p:cNvPr>
          <p:cNvSpPr/>
          <p:nvPr userDrawn="1"/>
        </p:nvSpPr>
        <p:spPr>
          <a:xfrm>
            <a:off x="3229535" y="4488657"/>
            <a:ext cx="3729957" cy="236934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641350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lnTo>
                  <a:pt x="350450" y="641432"/>
                </a:lnTo>
                <a:lnTo>
                  <a:pt x="428301" y="641432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cubicBezTo>
                  <a:pt x="668712" y="640352"/>
                  <a:pt x="683761" y="640352"/>
                  <a:pt x="698747" y="640352"/>
                </a:cubicBez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cubicBezTo>
                  <a:pt x="687889" y="141687"/>
                  <a:pt x="670616" y="141687"/>
                  <a:pt x="652138" y="141687"/>
                </a:cubicBez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cubicBezTo>
                  <a:pt x="350704" y="258463"/>
                  <a:pt x="350704" y="300818"/>
                  <a:pt x="350704" y="343045"/>
                </a:cubicBez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cubicBezTo>
                  <a:pt x="300539" y="353142"/>
                  <a:pt x="254564" y="353142"/>
                  <a:pt x="208591" y="352697"/>
                </a:cubicBez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rgbClr val="F8D237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16282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ext Slide - With side bar C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3047" y="-3252"/>
            <a:ext cx="4070352" cy="6858000"/>
          </a:xfrm>
          <a:prstGeom prst="rect">
            <a:avLst/>
          </a:prstGeom>
          <a:solidFill>
            <a:srgbClr val="F8D2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349984"/>
            <a:ext cx="3443732" cy="2751998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spc="60" baseline="0">
                <a:solidFill>
                  <a:schemeClr val="accent1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slide title to sit here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4"/>
            <a:ext cx="5803900" cy="409416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buFont typeface="Arial" panose="020B0604020202020204" pitchFamily="34" charset="0"/>
              <a:buChar char="•"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  <a:p>
            <a:pPr lvl="1"/>
            <a:r>
              <a:rPr lang="en-US" dirty="0"/>
              <a:t>Second level</a:t>
            </a:r>
          </a:p>
        </p:txBody>
      </p:sp>
      <p:grpSp>
        <p:nvGrpSpPr>
          <p:cNvPr id="4" name="Group 3"/>
          <p:cNvGrpSpPr/>
          <p:nvPr userDrawn="1"/>
        </p:nvGrpSpPr>
        <p:grpSpPr>
          <a:xfrm>
            <a:off x="-1717" y="4568506"/>
            <a:ext cx="4628886" cy="1406446"/>
            <a:chOff x="-1717" y="4568506"/>
            <a:chExt cx="4628886" cy="1406446"/>
          </a:xfrm>
        </p:grpSpPr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1717" y="4568506"/>
              <a:ext cx="4004222" cy="595385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68896" h="248186">
                  <a:moveTo>
                    <a:pt x="1668896" y="248186"/>
                  </a:moveTo>
                  <a:lnTo>
                    <a:pt x="331" y="248186"/>
                  </a:lnTo>
                  <a:cubicBezTo>
                    <a:pt x="-110" y="229623"/>
                    <a:pt x="441" y="211060"/>
                    <a:pt x="0" y="192497"/>
                  </a:cubicBezTo>
                  <a:lnTo>
                    <a:pt x="1522910" y="192497"/>
                  </a:lnTo>
                  <a:cubicBezTo>
                    <a:pt x="1465061" y="134140"/>
                    <a:pt x="1411785" y="74768"/>
                    <a:pt x="1376225" y="219"/>
                  </a:cubicBezTo>
                  <a:cubicBezTo>
                    <a:pt x="1396608" y="219"/>
                    <a:pt x="1415468" y="854"/>
                    <a:pt x="1434264" y="219"/>
                  </a:cubicBezTo>
                  <a:cubicBezTo>
                    <a:pt x="1443056" y="-1141"/>
                    <a:pt x="1451568" y="3956"/>
                    <a:pt x="1454520" y="12347"/>
                  </a:cubicBezTo>
                  <a:cubicBezTo>
                    <a:pt x="1472082" y="45816"/>
                    <a:pt x="1493755" y="76961"/>
                    <a:pt x="1519036" y="105057"/>
                  </a:cubicBezTo>
                  <a:cubicBezTo>
                    <a:pt x="1562664" y="155126"/>
                    <a:pt x="1610880" y="201004"/>
                    <a:pt x="1663055" y="242090"/>
                  </a:cubicBezTo>
                  <a:cubicBezTo>
                    <a:pt x="1664833" y="243551"/>
                    <a:pt x="1666610" y="245011"/>
                    <a:pt x="1668261" y="246535"/>
                  </a:cubicBezTo>
                  <a:cubicBezTo>
                    <a:pt x="1668579" y="246599"/>
                    <a:pt x="1668579" y="247170"/>
                    <a:pt x="1668896" y="248186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3713028" y="4568727"/>
              <a:ext cx="914141" cy="1401463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1717" y="5379567"/>
              <a:ext cx="4004222" cy="595385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68896" h="248186">
                  <a:moveTo>
                    <a:pt x="1668896" y="248186"/>
                  </a:moveTo>
                  <a:lnTo>
                    <a:pt x="331" y="248186"/>
                  </a:lnTo>
                  <a:cubicBezTo>
                    <a:pt x="-110" y="229623"/>
                    <a:pt x="441" y="211060"/>
                    <a:pt x="0" y="192497"/>
                  </a:cubicBezTo>
                  <a:lnTo>
                    <a:pt x="1522910" y="192497"/>
                  </a:lnTo>
                  <a:cubicBezTo>
                    <a:pt x="1465061" y="134140"/>
                    <a:pt x="1411785" y="74768"/>
                    <a:pt x="1376225" y="219"/>
                  </a:cubicBezTo>
                  <a:cubicBezTo>
                    <a:pt x="1396608" y="219"/>
                    <a:pt x="1415468" y="854"/>
                    <a:pt x="1434264" y="219"/>
                  </a:cubicBezTo>
                  <a:cubicBezTo>
                    <a:pt x="1443056" y="-1141"/>
                    <a:pt x="1451568" y="3956"/>
                    <a:pt x="1454520" y="12347"/>
                  </a:cubicBezTo>
                  <a:cubicBezTo>
                    <a:pt x="1472082" y="45816"/>
                    <a:pt x="1493755" y="76961"/>
                    <a:pt x="1519036" y="105057"/>
                  </a:cubicBezTo>
                  <a:cubicBezTo>
                    <a:pt x="1562664" y="155126"/>
                    <a:pt x="1610880" y="201004"/>
                    <a:pt x="1663055" y="242090"/>
                  </a:cubicBezTo>
                  <a:cubicBezTo>
                    <a:pt x="1664833" y="243551"/>
                    <a:pt x="1666610" y="245011"/>
                    <a:pt x="1668261" y="246535"/>
                  </a:cubicBezTo>
                  <a:cubicBezTo>
                    <a:pt x="1668579" y="246599"/>
                    <a:pt x="1668579" y="247170"/>
                    <a:pt x="1668896" y="248186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2378219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03 Section Divider">
    <p:bg>
      <p:bgPr>
        <a:solidFill>
          <a:srgbClr val="F8D2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376239" y="1556247"/>
            <a:ext cx="5810250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3600" spc="60" baseline="0">
                <a:solidFill>
                  <a:schemeClr val="accent1"/>
                </a:solidFill>
              </a:defRPr>
            </a:lvl1pPr>
          </a:lstStyle>
          <a:p>
            <a:r>
              <a:rPr lang="en-US" noProof="0" dirty="0"/>
              <a:t>CLICK TO EDIT </a:t>
            </a:r>
            <a:br>
              <a:rPr lang="en-US" noProof="0" dirty="0"/>
            </a:br>
            <a:r>
              <a:rPr lang="en-US" noProof="0" dirty="0"/>
              <a:t>MASTER TITLE STYLE</a:t>
            </a:r>
            <a:endParaRPr lang="en-GB" noProof="0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-2229" y="2361812"/>
            <a:ext cx="11067619" cy="4502135"/>
            <a:chOff x="-2229" y="2361812"/>
            <a:chExt cx="11067619" cy="4502135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513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3086241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Activity 1">
    <p:bg>
      <p:bgPr>
        <a:solidFill>
          <a:srgbClr val="F8D2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/>
          <p:nvPr userDrawn="1"/>
        </p:nvSpPr>
        <p:spPr>
          <a:xfrm>
            <a:off x="487005" y="518307"/>
            <a:ext cx="3525956" cy="4061544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>
              <a:solidFill>
                <a:schemeClr val="bg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27302" y="344971"/>
            <a:ext cx="7475232" cy="285887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baseline="0">
                <a:solidFill>
                  <a:srgbClr val="004050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ACTIVITY: </a:t>
            </a:r>
            <a:br>
              <a:rPr lang="en-US" noProof="0" dirty="0"/>
            </a:br>
            <a:r>
              <a:rPr lang="en-US" noProof="0" dirty="0"/>
              <a:t>CLICK TO EDIT TITLE</a:t>
            </a:r>
            <a:endParaRPr lang="en-GB" noProof="0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27303" y="3525004"/>
            <a:ext cx="7475230" cy="2791976"/>
          </a:xfrm>
        </p:spPr>
        <p:txBody>
          <a:bodyPr/>
          <a:lstStyle>
            <a:lvl1pPr>
              <a:lnSpc>
                <a:spcPct val="100000"/>
              </a:lnSpc>
              <a:defRPr b="0" baseline="0"/>
            </a:lvl1pPr>
          </a:lstStyle>
          <a:p>
            <a:pPr lvl="0"/>
            <a:r>
              <a:rPr lang="en-US" dirty="0"/>
              <a:t>Click to edit instructions</a:t>
            </a:r>
          </a:p>
        </p:txBody>
      </p:sp>
    </p:spTree>
    <p:extLst>
      <p:ext uri="{BB962C8B-B14F-4D97-AF65-F5344CB8AC3E}">
        <p14:creationId xmlns:p14="http://schemas.microsoft.com/office/powerpoint/2010/main" val="24314807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02 Section Divider">
    <p:bg>
      <p:bgPr>
        <a:solidFill>
          <a:srgbClr val="7E007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A0DD6AED-2202-DD48-A2D6-60CCC5F07320}"/>
              </a:ext>
            </a:extLst>
          </p:cNvPr>
          <p:cNvSpPr/>
          <p:nvPr userDrawn="1"/>
        </p:nvSpPr>
        <p:spPr>
          <a:xfrm>
            <a:off x="-609" y="2116538"/>
            <a:ext cx="11411496" cy="5526322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rgbClr val="F91258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6238" y="2067007"/>
            <a:ext cx="5627171" cy="2353439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3600" spc="60" baseline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9967457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ext Slide - With side bar C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7E00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349984"/>
            <a:ext cx="3443732" cy="2751998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spc="60" baseline="0">
                <a:solidFill>
                  <a:schemeClr val="bg1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slide title to sit here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4"/>
            <a:ext cx="5803900" cy="409416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buFont typeface="Arial" panose="020B0604020202020204" pitchFamily="34" charset="0"/>
              <a:buChar char="•"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  <a:p>
            <a:pPr lvl="1"/>
            <a:r>
              <a:rPr lang="en-US" dirty="0"/>
              <a:t>Second level</a:t>
            </a:r>
          </a:p>
        </p:txBody>
      </p:sp>
      <p:grpSp>
        <p:nvGrpSpPr>
          <p:cNvPr id="33" name="Group 32"/>
          <p:cNvGrpSpPr/>
          <p:nvPr userDrawn="1"/>
        </p:nvGrpSpPr>
        <p:grpSpPr>
          <a:xfrm>
            <a:off x="-1717" y="4568506"/>
            <a:ext cx="4628886" cy="1406446"/>
            <a:chOff x="-1717" y="4568506"/>
            <a:chExt cx="4628886" cy="1406446"/>
          </a:xfrm>
          <a:solidFill>
            <a:srgbClr val="F91258"/>
          </a:solidFill>
        </p:grpSpPr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1717" y="4568506"/>
              <a:ext cx="4004222" cy="595385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68896" h="248186">
                  <a:moveTo>
                    <a:pt x="1668896" y="248186"/>
                  </a:moveTo>
                  <a:lnTo>
                    <a:pt x="331" y="248186"/>
                  </a:lnTo>
                  <a:cubicBezTo>
                    <a:pt x="-110" y="229623"/>
                    <a:pt x="441" y="211060"/>
                    <a:pt x="0" y="192497"/>
                  </a:cubicBezTo>
                  <a:lnTo>
                    <a:pt x="1522910" y="192497"/>
                  </a:lnTo>
                  <a:cubicBezTo>
                    <a:pt x="1465061" y="134140"/>
                    <a:pt x="1411785" y="74768"/>
                    <a:pt x="1376225" y="219"/>
                  </a:cubicBezTo>
                  <a:cubicBezTo>
                    <a:pt x="1396608" y="219"/>
                    <a:pt x="1415468" y="854"/>
                    <a:pt x="1434264" y="219"/>
                  </a:cubicBezTo>
                  <a:cubicBezTo>
                    <a:pt x="1443056" y="-1141"/>
                    <a:pt x="1451568" y="3956"/>
                    <a:pt x="1454520" y="12347"/>
                  </a:cubicBezTo>
                  <a:cubicBezTo>
                    <a:pt x="1472082" y="45816"/>
                    <a:pt x="1493755" y="76961"/>
                    <a:pt x="1519036" y="105057"/>
                  </a:cubicBezTo>
                  <a:cubicBezTo>
                    <a:pt x="1562664" y="155126"/>
                    <a:pt x="1610880" y="201004"/>
                    <a:pt x="1663055" y="242090"/>
                  </a:cubicBezTo>
                  <a:cubicBezTo>
                    <a:pt x="1664833" y="243551"/>
                    <a:pt x="1666610" y="245011"/>
                    <a:pt x="1668261" y="246535"/>
                  </a:cubicBezTo>
                  <a:cubicBezTo>
                    <a:pt x="1668579" y="246599"/>
                    <a:pt x="1668579" y="247170"/>
                    <a:pt x="166889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3713028" y="4568727"/>
              <a:ext cx="914141" cy="1401463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1717" y="5379567"/>
              <a:ext cx="4004222" cy="595385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68896" h="248186">
                  <a:moveTo>
                    <a:pt x="1668896" y="248186"/>
                  </a:moveTo>
                  <a:lnTo>
                    <a:pt x="331" y="248186"/>
                  </a:lnTo>
                  <a:cubicBezTo>
                    <a:pt x="-110" y="229623"/>
                    <a:pt x="441" y="211060"/>
                    <a:pt x="0" y="192497"/>
                  </a:cubicBezTo>
                  <a:lnTo>
                    <a:pt x="1522910" y="192497"/>
                  </a:lnTo>
                  <a:cubicBezTo>
                    <a:pt x="1465061" y="134140"/>
                    <a:pt x="1411785" y="74768"/>
                    <a:pt x="1376225" y="219"/>
                  </a:cubicBezTo>
                  <a:cubicBezTo>
                    <a:pt x="1396608" y="219"/>
                    <a:pt x="1415468" y="854"/>
                    <a:pt x="1434264" y="219"/>
                  </a:cubicBezTo>
                  <a:cubicBezTo>
                    <a:pt x="1443056" y="-1141"/>
                    <a:pt x="1451568" y="3956"/>
                    <a:pt x="1454520" y="12347"/>
                  </a:cubicBezTo>
                  <a:cubicBezTo>
                    <a:pt x="1472082" y="45816"/>
                    <a:pt x="1493755" y="76961"/>
                    <a:pt x="1519036" y="105057"/>
                  </a:cubicBezTo>
                  <a:cubicBezTo>
                    <a:pt x="1562664" y="155126"/>
                    <a:pt x="1610880" y="201004"/>
                    <a:pt x="1663055" y="242090"/>
                  </a:cubicBezTo>
                  <a:cubicBezTo>
                    <a:pt x="1664833" y="243551"/>
                    <a:pt x="1666610" y="245011"/>
                    <a:pt x="1668261" y="246535"/>
                  </a:cubicBezTo>
                  <a:cubicBezTo>
                    <a:pt x="1668579" y="246599"/>
                    <a:pt x="1668579" y="247170"/>
                    <a:pt x="166889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3457880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ext Slid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242034"/>
            <a:ext cx="3694112" cy="2917842"/>
          </a:xfrm>
        </p:spPr>
        <p:txBody>
          <a:bodyPr anchor="b"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098146" y="579549"/>
            <a:ext cx="5718225" cy="589903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0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 sz="20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2"/>
            <a:r>
              <a:rPr lang="en-GB" dirty="0"/>
              <a:t>Fourth level</a:t>
            </a:r>
          </a:p>
          <a:p>
            <a:pPr lvl="2"/>
            <a:r>
              <a:rPr lang="en-GB" dirty="0"/>
              <a:t>Fifth level</a:t>
            </a:r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-6058" y="3531457"/>
            <a:ext cx="5797612" cy="2365031"/>
            <a:chOff x="-2229" y="2361812"/>
            <a:chExt cx="11067619" cy="4514835"/>
          </a:xfrm>
          <a:solidFill>
            <a:srgbClr val="7E007C"/>
          </a:solidFill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5961484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ction Tips">
    <p:bg>
      <p:bgPr>
        <a:solidFill>
          <a:srgbClr val="EB62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54240" y="0"/>
            <a:ext cx="4937760" cy="6858000"/>
          </a:xfrm>
          <a:prstGeom prst="rect">
            <a:avLst/>
          </a:prstGeom>
        </p:spPr>
      </p:pic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5300" y="5306004"/>
            <a:ext cx="3534471" cy="118692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sz="1600" b="0"/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1" y="1914129"/>
            <a:ext cx="3592020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noProof="0" dirty="0"/>
              <a:t>CLICK TO EDIT TITLE</a:t>
            </a:r>
            <a:endParaRPr lang="en-GB" noProof="0" dirty="0"/>
          </a:p>
        </p:txBody>
      </p:sp>
      <p:grpSp>
        <p:nvGrpSpPr>
          <p:cNvPr id="2" name="Group 1"/>
          <p:cNvGrpSpPr/>
          <p:nvPr userDrawn="1"/>
        </p:nvGrpSpPr>
        <p:grpSpPr>
          <a:xfrm>
            <a:off x="-1420" y="3503895"/>
            <a:ext cx="6359624" cy="2437013"/>
            <a:chOff x="-1420" y="3503895"/>
            <a:chExt cx="6359624" cy="2437013"/>
          </a:xfrm>
          <a:solidFill>
            <a:srgbClr val="004050"/>
          </a:solidFill>
        </p:grpSpPr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1420" y="3503895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4768849" y="3504279"/>
              <a:ext cx="1589355" cy="2436629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1420" y="4902788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1988764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34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 and Image (half screen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5"/>
            <a:ext cx="6143484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5123903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D44E23D4-CD16-B448-8F0A-11F5CE4FAB4C}"/>
              </a:ext>
            </a:extLst>
          </p:cNvPr>
          <p:cNvSpPr/>
          <p:nvPr userDrawn="1"/>
        </p:nvSpPr>
        <p:spPr>
          <a:xfrm>
            <a:off x="3229535" y="4488657"/>
            <a:ext cx="3729957" cy="236934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641350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lnTo>
                  <a:pt x="350450" y="641432"/>
                </a:lnTo>
                <a:lnTo>
                  <a:pt x="428301" y="641432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cubicBezTo>
                  <a:pt x="668712" y="640352"/>
                  <a:pt x="683761" y="640352"/>
                  <a:pt x="698747" y="640352"/>
                </a:cubicBez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cubicBezTo>
                  <a:pt x="687889" y="141687"/>
                  <a:pt x="670616" y="141687"/>
                  <a:pt x="652138" y="141687"/>
                </a:cubicBez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cubicBezTo>
                  <a:pt x="350704" y="258463"/>
                  <a:pt x="350704" y="300818"/>
                  <a:pt x="350704" y="343045"/>
                </a:cubicBez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cubicBezTo>
                  <a:pt x="300539" y="353142"/>
                  <a:pt x="254564" y="353142"/>
                  <a:pt x="208591" y="352697"/>
                </a:cubicBez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rgbClr val="7E007C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4640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Activity 1">
    <p:bg>
      <p:bgPr>
        <a:solidFill>
          <a:srgbClr val="7E007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/>
          <p:nvPr userDrawn="1"/>
        </p:nvSpPr>
        <p:spPr>
          <a:xfrm>
            <a:off x="487005" y="518307"/>
            <a:ext cx="3525956" cy="4061544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bg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>
              <a:solidFill>
                <a:schemeClr val="bg1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27302" y="344971"/>
            <a:ext cx="7475232" cy="285887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baseline="0">
                <a:solidFill>
                  <a:schemeClr val="bg1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ACTIVITY: </a:t>
            </a:r>
            <a:br>
              <a:rPr lang="en-US" noProof="0" dirty="0"/>
            </a:br>
            <a:r>
              <a:rPr lang="en-US" noProof="0" dirty="0"/>
              <a:t>CLICK TO EDIT TITLE</a:t>
            </a:r>
            <a:endParaRPr lang="en-GB" noProof="0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27303" y="3525004"/>
            <a:ext cx="7475230" cy="2791976"/>
          </a:xfrm>
        </p:spPr>
        <p:txBody>
          <a:bodyPr/>
          <a:lstStyle>
            <a:lvl1pPr>
              <a:lnSpc>
                <a:spcPct val="100000"/>
              </a:lnSpc>
              <a:defRPr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instructions</a:t>
            </a:r>
          </a:p>
        </p:txBody>
      </p:sp>
    </p:spTree>
    <p:extLst>
      <p:ext uri="{BB962C8B-B14F-4D97-AF65-F5344CB8AC3E}">
        <p14:creationId xmlns:p14="http://schemas.microsoft.com/office/powerpoint/2010/main" val="31756808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623AAC1-38C0-EC41-AF66-7EC76ACCB8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272" y="1368256"/>
            <a:ext cx="11516239" cy="495535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dirty="0"/>
              <a:t>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125889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orient="horz" pos="216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3940" userDrawn="1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54460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con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1059427" y="3673998"/>
            <a:ext cx="2124159" cy="274995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0" indent="0">
              <a:buFont typeface="Arial" panose="020B0604020202020204" pitchFamily="34" charset="0"/>
              <a:buNone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3639645" y="3673998"/>
            <a:ext cx="2068065" cy="274995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buFont typeface="Arial" panose="020B0604020202020204" pitchFamily="34" charset="0"/>
              <a:buChar char="•"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6149996" y="3673998"/>
            <a:ext cx="2130523" cy="274995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buFont typeface="Arial" panose="020B0604020202020204" pitchFamily="34" charset="0"/>
              <a:buChar char="•"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7" name="Picture Placeholder 21"/>
          <p:cNvSpPr>
            <a:spLocks noGrp="1"/>
          </p:cNvSpPr>
          <p:nvPr>
            <p:ph type="pic" sz="quarter" idx="18" hasCustomPrompt="1"/>
          </p:nvPr>
        </p:nvSpPr>
        <p:spPr>
          <a:xfrm>
            <a:off x="1059428" y="1993484"/>
            <a:ext cx="1437932" cy="143793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/>
              <a:t>icon</a:t>
            </a:r>
          </a:p>
        </p:txBody>
      </p:sp>
      <p:sp>
        <p:nvSpPr>
          <p:cNvPr id="8" name="Picture Placeholder 21"/>
          <p:cNvSpPr>
            <a:spLocks noGrp="1"/>
          </p:cNvSpPr>
          <p:nvPr>
            <p:ph type="pic" sz="quarter" idx="19" hasCustomPrompt="1"/>
          </p:nvPr>
        </p:nvSpPr>
        <p:spPr>
          <a:xfrm>
            <a:off x="3639646" y="1986408"/>
            <a:ext cx="1437932" cy="143793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/>
              <a:t>icon</a:t>
            </a:r>
          </a:p>
        </p:txBody>
      </p:sp>
      <p:sp>
        <p:nvSpPr>
          <p:cNvPr id="9" name="Picture Placeholder 21"/>
          <p:cNvSpPr>
            <a:spLocks noGrp="1"/>
          </p:cNvSpPr>
          <p:nvPr>
            <p:ph type="pic" sz="quarter" idx="20" hasCustomPrompt="1"/>
          </p:nvPr>
        </p:nvSpPr>
        <p:spPr>
          <a:xfrm>
            <a:off x="6149997" y="1993484"/>
            <a:ext cx="1437932" cy="143793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/>
              <a:t>icon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8637070" y="3688989"/>
            <a:ext cx="2183449" cy="274995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buFont typeface="Arial" panose="020B0604020202020204" pitchFamily="34" charset="0"/>
              <a:buChar char="•"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11" name="Picture Placeholder 21"/>
          <p:cNvSpPr>
            <a:spLocks noGrp="1"/>
          </p:cNvSpPr>
          <p:nvPr>
            <p:ph type="pic" sz="quarter" idx="22" hasCustomPrompt="1"/>
          </p:nvPr>
        </p:nvSpPr>
        <p:spPr>
          <a:xfrm>
            <a:off x="8637071" y="2008475"/>
            <a:ext cx="1437932" cy="143793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/>
              <a:t>icon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389683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text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1065907" y="1986354"/>
            <a:ext cx="2153905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511826" y="1986354"/>
            <a:ext cx="2153905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5957745" y="1986353"/>
            <a:ext cx="2153905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8403664" y="1986352"/>
            <a:ext cx="2153905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271956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ext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5915467" y="1992793"/>
            <a:ext cx="4646004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069809" y="1992792"/>
            <a:ext cx="4646004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61177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1080209" y="4307356"/>
            <a:ext cx="4646004" cy="2072171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buFont typeface="Arial" panose="020B0604020202020204" pitchFamily="34" charset="0"/>
              <a:buChar char="•"/>
              <a:defRPr sz="1800"/>
            </a:lvl2pPr>
            <a:lvl3pPr marL="0" indent="0">
              <a:buNone/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80209" y="2003204"/>
            <a:ext cx="4645958" cy="207217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925914" y="2003203"/>
            <a:ext cx="4645958" cy="207217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5925868" y="4307356"/>
            <a:ext cx="4646004" cy="2072171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625944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79135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Hope you enjoyed">
    <p:bg>
      <p:bgPr>
        <a:solidFill>
          <a:srgbClr val="09ED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63440" y="0"/>
            <a:ext cx="752856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0" y="2311970"/>
            <a:ext cx="3138017" cy="1908338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baseline="0"/>
            </a:lvl1pPr>
          </a:lstStyle>
          <a:p>
            <a:r>
              <a:rPr lang="en-US" noProof="0" dirty="0"/>
              <a:t>THANK YOU</a:t>
            </a:r>
            <a:endParaRPr lang="en-GB" noProof="0" dirty="0"/>
          </a:p>
        </p:txBody>
      </p:sp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8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5301" y="5306004"/>
            <a:ext cx="4269826" cy="118692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b="0" baseline="0"/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/>
              <a:t>Hope you enjoyed this learning journey.</a:t>
            </a:r>
          </a:p>
        </p:txBody>
      </p:sp>
      <p:grpSp>
        <p:nvGrpSpPr>
          <p:cNvPr id="4" name="Group 3"/>
          <p:cNvGrpSpPr/>
          <p:nvPr userDrawn="1"/>
        </p:nvGrpSpPr>
        <p:grpSpPr>
          <a:xfrm>
            <a:off x="-1698" y="3508800"/>
            <a:ext cx="7016130" cy="2425241"/>
            <a:chOff x="683" y="3508800"/>
            <a:chExt cx="7016130" cy="2425241"/>
          </a:xfrm>
          <a:solidFill>
            <a:srgbClr val="004050"/>
          </a:solidFill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683" y="3508800"/>
              <a:ext cx="5938619" cy="102700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566 w 1668566"/>
                <a:gd name="connsiteY0" fmla="*/ 248186 h 248186"/>
                <a:gd name="connsiteX1" fmla="*/ 1 w 1668566"/>
                <a:gd name="connsiteY1" fmla="*/ 248186 h 248186"/>
                <a:gd name="connsiteX2" fmla="*/ 229815 w 1668566"/>
                <a:gd name="connsiteY2" fmla="*/ 194032 h 248186"/>
                <a:gd name="connsiteX3" fmla="*/ 1522580 w 1668566"/>
                <a:gd name="connsiteY3" fmla="*/ 192497 h 248186"/>
                <a:gd name="connsiteX4" fmla="*/ 1375895 w 1668566"/>
                <a:gd name="connsiteY4" fmla="*/ 219 h 248186"/>
                <a:gd name="connsiteX5" fmla="*/ 1433934 w 1668566"/>
                <a:gd name="connsiteY5" fmla="*/ 219 h 248186"/>
                <a:gd name="connsiteX6" fmla="*/ 1454190 w 1668566"/>
                <a:gd name="connsiteY6" fmla="*/ 12347 h 248186"/>
                <a:gd name="connsiteX7" fmla="*/ 1518706 w 1668566"/>
                <a:gd name="connsiteY7" fmla="*/ 105057 h 248186"/>
                <a:gd name="connsiteX8" fmla="*/ 1662725 w 1668566"/>
                <a:gd name="connsiteY8" fmla="*/ 242090 h 248186"/>
                <a:gd name="connsiteX9" fmla="*/ 1667931 w 1668566"/>
                <a:gd name="connsiteY9" fmla="*/ 246535 h 248186"/>
                <a:gd name="connsiteX10" fmla="*/ 1668566 w 1668566"/>
                <a:gd name="connsiteY10" fmla="*/ 248186 h 248186"/>
                <a:gd name="connsiteX0" fmla="*/ 1440017 w 1440017"/>
                <a:gd name="connsiteY0" fmla="*/ 248186 h 248186"/>
                <a:gd name="connsiteX1" fmla="*/ 62 w 1440017"/>
                <a:gd name="connsiteY1" fmla="*/ 248186 h 248186"/>
                <a:gd name="connsiteX2" fmla="*/ 1266 w 1440017"/>
                <a:gd name="connsiteY2" fmla="*/ 194032 h 248186"/>
                <a:gd name="connsiteX3" fmla="*/ 1294031 w 1440017"/>
                <a:gd name="connsiteY3" fmla="*/ 192497 h 248186"/>
                <a:gd name="connsiteX4" fmla="*/ 1147346 w 1440017"/>
                <a:gd name="connsiteY4" fmla="*/ 219 h 248186"/>
                <a:gd name="connsiteX5" fmla="*/ 1205385 w 1440017"/>
                <a:gd name="connsiteY5" fmla="*/ 219 h 248186"/>
                <a:gd name="connsiteX6" fmla="*/ 1225641 w 1440017"/>
                <a:gd name="connsiteY6" fmla="*/ 12347 h 248186"/>
                <a:gd name="connsiteX7" fmla="*/ 1290157 w 1440017"/>
                <a:gd name="connsiteY7" fmla="*/ 105057 h 248186"/>
                <a:gd name="connsiteX8" fmla="*/ 1434176 w 1440017"/>
                <a:gd name="connsiteY8" fmla="*/ 242090 h 248186"/>
                <a:gd name="connsiteX9" fmla="*/ 1439382 w 1440017"/>
                <a:gd name="connsiteY9" fmla="*/ 246535 h 248186"/>
                <a:gd name="connsiteX10" fmla="*/ 1440017 w 1440017"/>
                <a:gd name="connsiteY10" fmla="*/ 248186 h 248186"/>
                <a:gd name="connsiteX0" fmla="*/ 1439987 w 1439987"/>
                <a:gd name="connsiteY0" fmla="*/ 248186 h 248186"/>
                <a:gd name="connsiteX1" fmla="*/ 32 w 1439987"/>
                <a:gd name="connsiteY1" fmla="*/ 248186 h 248186"/>
                <a:gd name="connsiteX2" fmla="*/ 3538 w 1439987"/>
                <a:gd name="connsiteY2" fmla="*/ 192881 h 248186"/>
                <a:gd name="connsiteX3" fmla="*/ 1294001 w 1439987"/>
                <a:gd name="connsiteY3" fmla="*/ 192497 h 248186"/>
                <a:gd name="connsiteX4" fmla="*/ 1147316 w 1439987"/>
                <a:gd name="connsiteY4" fmla="*/ 219 h 248186"/>
                <a:gd name="connsiteX5" fmla="*/ 1205355 w 1439987"/>
                <a:gd name="connsiteY5" fmla="*/ 219 h 248186"/>
                <a:gd name="connsiteX6" fmla="*/ 1225611 w 1439987"/>
                <a:gd name="connsiteY6" fmla="*/ 12347 h 248186"/>
                <a:gd name="connsiteX7" fmla="*/ 1290127 w 1439987"/>
                <a:gd name="connsiteY7" fmla="*/ 105057 h 248186"/>
                <a:gd name="connsiteX8" fmla="*/ 1434146 w 1439987"/>
                <a:gd name="connsiteY8" fmla="*/ 242090 h 248186"/>
                <a:gd name="connsiteX9" fmla="*/ 1439352 w 1439987"/>
                <a:gd name="connsiteY9" fmla="*/ 246535 h 248186"/>
                <a:gd name="connsiteX10" fmla="*/ 1439987 w 1439987"/>
                <a:gd name="connsiteY10" fmla="*/ 248186 h 248186"/>
                <a:gd name="connsiteX0" fmla="*/ 1436625 w 1436625"/>
                <a:gd name="connsiteY0" fmla="*/ 248186 h 248186"/>
                <a:gd name="connsiteX1" fmla="*/ 122 w 1436625"/>
                <a:gd name="connsiteY1" fmla="*/ 248186 h 248186"/>
                <a:gd name="connsiteX2" fmla="*/ 176 w 1436625"/>
                <a:gd name="connsiteY2" fmla="*/ 192881 h 248186"/>
                <a:gd name="connsiteX3" fmla="*/ 1290639 w 1436625"/>
                <a:gd name="connsiteY3" fmla="*/ 192497 h 248186"/>
                <a:gd name="connsiteX4" fmla="*/ 1143954 w 1436625"/>
                <a:gd name="connsiteY4" fmla="*/ 219 h 248186"/>
                <a:gd name="connsiteX5" fmla="*/ 1201993 w 1436625"/>
                <a:gd name="connsiteY5" fmla="*/ 219 h 248186"/>
                <a:gd name="connsiteX6" fmla="*/ 1222249 w 1436625"/>
                <a:gd name="connsiteY6" fmla="*/ 12347 h 248186"/>
                <a:gd name="connsiteX7" fmla="*/ 1286765 w 1436625"/>
                <a:gd name="connsiteY7" fmla="*/ 105057 h 248186"/>
                <a:gd name="connsiteX8" fmla="*/ 1430784 w 1436625"/>
                <a:gd name="connsiteY8" fmla="*/ 242090 h 248186"/>
                <a:gd name="connsiteX9" fmla="*/ 1435990 w 1436625"/>
                <a:gd name="connsiteY9" fmla="*/ 246535 h 248186"/>
                <a:gd name="connsiteX10" fmla="*/ 1436625 w 1436625"/>
                <a:gd name="connsiteY10" fmla="*/ 248186 h 248186"/>
                <a:gd name="connsiteX0" fmla="*/ 1436553 w 1436553"/>
                <a:gd name="connsiteY0" fmla="*/ 248186 h 248186"/>
                <a:gd name="connsiteX1" fmla="*/ 50 w 1436553"/>
                <a:gd name="connsiteY1" fmla="*/ 248186 h 248186"/>
                <a:gd name="connsiteX2" fmla="*/ 1830 w 1436553"/>
                <a:gd name="connsiteY2" fmla="*/ 192881 h 248186"/>
                <a:gd name="connsiteX3" fmla="*/ 1290567 w 1436553"/>
                <a:gd name="connsiteY3" fmla="*/ 192497 h 248186"/>
                <a:gd name="connsiteX4" fmla="*/ 1143882 w 1436553"/>
                <a:gd name="connsiteY4" fmla="*/ 219 h 248186"/>
                <a:gd name="connsiteX5" fmla="*/ 1201921 w 1436553"/>
                <a:gd name="connsiteY5" fmla="*/ 219 h 248186"/>
                <a:gd name="connsiteX6" fmla="*/ 1222177 w 1436553"/>
                <a:gd name="connsiteY6" fmla="*/ 12347 h 248186"/>
                <a:gd name="connsiteX7" fmla="*/ 1286693 w 1436553"/>
                <a:gd name="connsiteY7" fmla="*/ 105057 h 248186"/>
                <a:gd name="connsiteX8" fmla="*/ 1430712 w 1436553"/>
                <a:gd name="connsiteY8" fmla="*/ 242090 h 248186"/>
                <a:gd name="connsiteX9" fmla="*/ 1435918 w 1436553"/>
                <a:gd name="connsiteY9" fmla="*/ 246535 h 248186"/>
                <a:gd name="connsiteX10" fmla="*/ 1436553 w 1436553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34899" h="248186">
                  <a:moveTo>
                    <a:pt x="1434899" y="248186"/>
                  </a:moveTo>
                  <a:lnTo>
                    <a:pt x="122" y="248186"/>
                  </a:lnTo>
                  <a:cubicBezTo>
                    <a:pt x="-319" y="229623"/>
                    <a:pt x="617" y="211444"/>
                    <a:pt x="176" y="192881"/>
                  </a:cubicBezTo>
                  <a:lnTo>
                    <a:pt x="1288913" y="192497"/>
                  </a:lnTo>
                  <a:cubicBezTo>
                    <a:pt x="1231064" y="134140"/>
                    <a:pt x="1177788" y="74768"/>
                    <a:pt x="1142228" y="219"/>
                  </a:cubicBezTo>
                  <a:cubicBezTo>
                    <a:pt x="1162611" y="219"/>
                    <a:pt x="1181471" y="854"/>
                    <a:pt x="1200267" y="219"/>
                  </a:cubicBezTo>
                  <a:cubicBezTo>
                    <a:pt x="1209059" y="-1141"/>
                    <a:pt x="1217571" y="3956"/>
                    <a:pt x="1220523" y="12347"/>
                  </a:cubicBezTo>
                  <a:cubicBezTo>
                    <a:pt x="1238085" y="45816"/>
                    <a:pt x="1259758" y="76961"/>
                    <a:pt x="1285039" y="105057"/>
                  </a:cubicBezTo>
                  <a:cubicBezTo>
                    <a:pt x="1328667" y="155126"/>
                    <a:pt x="1376883" y="201004"/>
                    <a:pt x="1429058" y="242090"/>
                  </a:cubicBezTo>
                  <a:cubicBezTo>
                    <a:pt x="1430836" y="243551"/>
                    <a:pt x="1432613" y="245011"/>
                    <a:pt x="1434264" y="246535"/>
                  </a:cubicBezTo>
                  <a:cubicBezTo>
                    <a:pt x="1434582" y="246599"/>
                    <a:pt x="1434582" y="247170"/>
                    <a:pt x="1434899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 userDrawn="1"/>
          </p:nvSpPr>
          <p:spPr>
            <a:xfrm>
              <a:off x="5439970" y="3509181"/>
              <a:ext cx="1576843" cy="2417447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683" y="4907035"/>
              <a:ext cx="5938619" cy="102700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566 w 1668566"/>
                <a:gd name="connsiteY0" fmla="*/ 248186 h 248186"/>
                <a:gd name="connsiteX1" fmla="*/ 1 w 1668566"/>
                <a:gd name="connsiteY1" fmla="*/ 248186 h 248186"/>
                <a:gd name="connsiteX2" fmla="*/ 229815 w 1668566"/>
                <a:gd name="connsiteY2" fmla="*/ 194032 h 248186"/>
                <a:gd name="connsiteX3" fmla="*/ 1522580 w 1668566"/>
                <a:gd name="connsiteY3" fmla="*/ 192497 h 248186"/>
                <a:gd name="connsiteX4" fmla="*/ 1375895 w 1668566"/>
                <a:gd name="connsiteY4" fmla="*/ 219 h 248186"/>
                <a:gd name="connsiteX5" fmla="*/ 1433934 w 1668566"/>
                <a:gd name="connsiteY5" fmla="*/ 219 h 248186"/>
                <a:gd name="connsiteX6" fmla="*/ 1454190 w 1668566"/>
                <a:gd name="connsiteY6" fmla="*/ 12347 h 248186"/>
                <a:gd name="connsiteX7" fmla="*/ 1518706 w 1668566"/>
                <a:gd name="connsiteY7" fmla="*/ 105057 h 248186"/>
                <a:gd name="connsiteX8" fmla="*/ 1662725 w 1668566"/>
                <a:gd name="connsiteY8" fmla="*/ 242090 h 248186"/>
                <a:gd name="connsiteX9" fmla="*/ 1667931 w 1668566"/>
                <a:gd name="connsiteY9" fmla="*/ 246535 h 248186"/>
                <a:gd name="connsiteX10" fmla="*/ 1668566 w 1668566"/>
                <a:gd name="connsiteY10" fmla="*/ 248186 h 248186"/>
                <a:gd name="connsiteX0" fmla="*/ 1440017 w 1440017"/>
                <a:gd name="connsiteY0" fmla="*/ 248186 h 248186"/>
                <a:gd name="connsiteX1" fmla="*/ 62 w 1440017"/>
                <a:gd name="connsiteY1" fmla="*/ 248186 h 248186"/>
                <a:gd name="connsiteX2" fmla="*/ 1266 w 1440017"/>
                <a:gd name="connsiteY2" fmla="*/ 194032 h 248186"/>
                <a:gd name="connsiteX3" fmla="*/ 1294031 w 1440017"/>
                <a:gd name="connsiteY3" fmla="*/ 192497 h 248186"/>
                <a:gd name="connsiteX4" fmla="*/ 1147346 w 1440017"/>
                <a:gd name="connsiteY4" fmla="*/ 219 h 248186"/>
                <a:gd name="connsiteX5" fmla="*/ 1205385 w 1440017"/>
                <a:gd name="connsiteY5" fmla="*/ 219 h 248186"/>
                <a:gd name="connsiteX6" fmla="*/ 1225641 w 1440017"/>
                <a:gd name="connsiteY6" fmla="*/ 12347 h 248186"/>
                <a:gd name="connsiteX7" fmla="*/ 1290157 w 1440017"/>
                <a:gd name="connsiteY7" fmla="*/ 105057 h 248186"/>
                <a:gd name="connsiteX8" fmla="*/ 1434176 w 1440017"/>
                <a:gd name="connsiteY8" fmla="*/ 242090 h 248186"/>
                <a:gd name="connsiteX9" fmla="*/ 1439382 w 1440017"/>
                <a:gd name="connsiteY9" fmla="*/ 246535 h 248186"/>
                <a:gd name="connsiteX10" fmla="*/ 1440017 w 1440017"/>
                <a:gd name="connsiteY10" fmla="*/ 248186 h 248186"/>
                <a:gd name="connsiteX0" fmla="*/ 1439987 w 1439987"/>
                <a:gd name="connsiteY0" fmla="*/ 248186 h 248186"/>
                <a:gd name="connsiteX1" fmla="*/ 32 w 1439987"/>
                <a:gd name="connsiteY1" fmla="*/ 248186 h 248186"/>
                <a:gd name="connsiteX2" fmla="*/ 3538 w 1439987"/>
                <a:gd name="connsiteY2" fmla="*/ 192881 h 248186"/>
                <a:gd name="connsiteX3" fmla="*/ 1294001 w 1439987"/>
                <a:gd name="connsiteY3" fmla="*/ 192497 h 248186"/>
                <a:gd name="connsiteX4" fmla="*/ 1147316 w 1439987"/>
                <a:gd name="connsiteY4" fmla="*/ 219 h 248186"/>
                <a:gd name="connsiteX5" fmla="*/ 1205355 w 1439987"/>
                <a:gd name="connsiteY5" fmla="*/ 219 h 248186"/>
                <a:gd name="connsiteX6" fmla="*/ 1225611 w 1439987"/>
                <a:gd name="connsiteY6" fmla="*/ 12347 h 248186"/>
                <a:gd name="connsiteX7" fmla="*/ 1290127 w 1439987"/>
                <a:gd name="connsiteY7" fmla="*/ 105057 h 248186"/>
                <a:gd name="connsiteX8" fmla="*/ 1434146 w 1439987"/>
                <a:gd name="connsiteY8" fmla="*/ 242090 h 248186"/>
                <a:gd name="connsiteX9" fmla="*/ 1439352 w 1439987"/>
                <a:gd name="connsiteY9" fmla="*/ 246535 h 248186"/>
                <a:gd name="connsiteX10" fmla="*/ 1439987 w 1439987"/>
                <a:gd name="connsiteY10" fmla="*/ 248186 h 248186"/>
                <a:gd name="connsiteX0" fmla="*/ 1436625 w 1436625"/>
                <a:gd name="connsiteY0" fmla="*/ 248186 h 248186"/>
                <a:gd name="connsiteX1" fmla="*/ 122 w 1436625"/>
                <a:gd name="connsiteY1" fmla="*/ 248186 h 248186"/>
                <a:gd name="connsiteX2" fmla="*/ 176 w 1436625"/>
                <a:gd name="connsiteY2" fmla="*/ 192881 h 248186"/>
                <a:gd name="connsiteX3" fmla="*/ 1290639 w 1436625"/>
                <a:gd name="connsiteY3" fmla="*/ 192497 h 248186"/>
                <a:gd name="connsiteX4" fmla="*/ 1143954 w 1436625"/>
                <a:gd name="connsiteY4" fmla="*/ 219 h 248186"/>
                <a:gd name="connsiteX5" fmla="*/ 1201993 w 1436625"/>
                <a:gd name="connsiteY5" fmla="*/ 219 h 248186"/>
                <a:gd name="connsiteX6" fmla="*/ 1222249 w 1436625"/>
                <a:gd name="connsiteY6" fmla="*/ 12347 h 248186"/>
                <a:gd name="connsiteX7" fmla="*/ 1286765 w 1436625"/>
                <a:gd name="connsiteY7" fmla="*/ 105057 h 248186"/>
                <a:gd name="connsiteX8" fmla="*/ 1430784 w 1436625"/>
                <a:gd name="connsiteY8" fmla="*/ 242090 h 248186"/>
                <a:gd name="connsiteX9" fmla="*/ 1435990 w 1436625"/>
                <a:gd name="connsiteY9" fmla="*/ 246535 h 248186"/>
                <a:gd name="connsiteX10" fmla="*/ 1436625 w 1436625"/>
                <a:gd name="connsiteY10" fmla="*/ 248186 h 248186"/>
                <a:gd name="connsiteX0" fmla="*/ 1436553 w 1436553"/>
                <a:gd name="connsiteY0" fmla="*/ 248186 h 248186"/>
                <a:gd name="connsiteX1" fmla="*/ 50 w 1436553"/>
                <a:gd name="connsiteY1" fmla="*/ 248186 h 248186"/>
                <a:gd name="connsiteX2" fmla="*/ 1830 w 1436553"/>
                <a:gd name="connsiteY2" fmla="*/ 192881 h 248186"/>
                <a:gd name="connsiteX3" fmla="*/ 1290567 w 1436553"/>
                <a:gd name="connsiteY3" fmla="*/ 192497 h 248186"/>
                <a:gd name="connsiteX4" fmla="*/ 1143882 w 1436553"/>
                <a:gd name="connsiteY4" fmla="*/ 219 h 248186"/>
                <a:gd name="connsiteX5" fmla="*/ 1201921 w 1436553"/>
                <a:gd name="connsiteY5" fmla="*/ 219 h 248186"/>
                <a:gd name="connsiteX6" fmla="*/ 1222177 w 1436553"/>
                <a:gd name="connsiteY6" fmla="*/ 12347 h 248186"/>
                <a:gd name="connsiteX7" fmla="*/ 1286693 w 1436553"/>
                <a:gd name="connsiteY7" fmla="*/ 105057 h 248186"/>
                <a:gd name="connsiteX8" fmla="*/ 1430712 w 1436553"/>
                <a:gd name="connsiteY8" fmla="*/ 242090 h 248186"/>
                <a:gd name="connsiteX9" fmla="*/ 1435918 w 1436553"/>
                <a:gd name="connsiteY9" fmla="*/ 246535 h 248186"/>
                <a:gd name="connsiteX10" fmla="*/ 1436553 w 1436553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34899" h="248186">
                  <a:moveTo>
                    <a:pt x="1434899" y="248186"/>
                  </a:moveTo>
                  <a:lnTo>
                    <a:pt x="122" y="248186"/>
                  </a:lnTo>
                  <a:cubicBezTo>
                    <a:pt x="-319" y="229623"/>
                    <a:pt x="617" y="211444"/>
                    <a:pt x="176" y="192881"/>
                  </a:cubicBezTo>
                  <a:lnTo>
                    <a:pt x="1288913" y="192497"/>
                  </a:lnTo>
                  <a:cubicBezTo>
                    <a:pt x="1231064" y="134140"/>
                    <a:pt x="1177788" y="74768"/>
                    <a:pt x="1142228" y="219"/>
                  </a:cubicBezTo>
                  <a:cubicBezTo>
                    <a:pt x="1162611" y="219"/>
                    <a:pt x="1181471" y="854"/>
                    <a:pt x="1200267" y="219"/>
                  </a:cubicBezTo>
                  <a:cubicBezTo>
                    <a:pt x="1209059" y="-1141"/>
                    <a:pt x="1217571" y="3956"/>
                    <a:pt x="1220523" y="12347"/>
                  </a:cubicBezTo>
                  <a:cubicBezTo>
                    <a:pt x="1238085" y="45816"/>
                    <a:pt x="1259758" y="76961"/>
                    <a:pt x="1285039" y="105057"/>
                  </a:cubicBezTo>
                  <a:cubicBezTo>
                    <a:pt x="1328667" y="155126"/>
                    <a:pt x="1376883" y="201004"/>
                    <a:pt x="1429058" y="242090"/>
                  </a:cubicBezTo>
                  <a:cubicBezTo>
                    <a:pt x="1430836" y="243551"/>
                    <a:pt x="1432613" y="245011"/>
                    <a:pt x="1434264" y="246535"/>
                  </a:cubicBezTo>
                  <a:cubicBezTo>
                    <a:pt x="1434582" y="246599"/>
                    <a:pt x="1434582" y="247170"/>
                    <a:pt x="1434899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8878496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34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1">
    <p:bg>
      <p:bgPr>
        <a:solidFill>
          <a:srgbClr val="09ED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44640" y="15240"/>
            <a:ext cx="5547360" cy="6842760"/>
          </a:xfrm>
          <a:prstGeom prst="rect">
            <a:avLst/>
          </a:prstGeom>
        </p:spPr>
      </p:pic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8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5300" y="5306004"/>
            <a:ext cx="3534471" cy="118692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sz="1600" b="0"/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1" y="1914129"/>
            <a:ext cx="3592020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noProof="0" dirty="0"/>
              <a:t>CLICK TO EDIT TITLE</a:t>
            </a:r>
            <a:endParaRPr lang="en-GB" noProof="0" dirty="0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-1420" y="3503895"/>
            <a:ext cx="6359624" cy="2437013"/>
            <a:chOff x="-1420" y="3503895"/>
            <a:chExt cx="6359624" cy="2437013"/>
          </a:xfrm>
          <a:solidFill>
            <a:srgbClr val="004050"/>
          </a:solidFill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1420" y="3503895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4768849" y="3504279"/>
              <a:ext cx="1589355" cy="2436629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1420" y="4902788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6561057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34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A Template_Ma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190463" y="670976"/>
            <a:ext cx="11715792" cy="5721511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90459" y="99472"/>
            <a:ext cx="11715832" cy="5004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GB" sz="2400" b="1" kern="1200" baseline="0" dirty="0" smtClean="0">
                <a:solidFill>
                  <a:srgbClr val="0070C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29977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ousekeep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3">
            <a:extLst>
              <a:ext uri="{FF2B5EF4-FFF2-40B4-BE49-F238E27FC236}">
                <a16:creationId xmlns:a16="http://schemas.microsoft.com/office/drawing/2014/main" id="{3344A4B7-0EC8-AD4A-8611-5B12AB419DC2}"/>
              </a:ext>
            </a:extLst>
          </p:cNvPr>
          <p:cNvSpPr/>
          <p:nvPr userDrawn="1"/>
        </p:nvSpPr>
        <p:spPr>
          <a:xfrm>
            <a:off x="0" y="0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4" y="3433680"/>
            <a:ext cx="5627171" cy="968987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Housekeeping</a:t>
            </a:r>
            <a:endParaRPr lang="en-GB" noProof="0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4784" y="4894524"/>
            <a:ext cx="5627171" cy="1186921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Char char="•"/>
              <a:tabLst/>
              <a:defRPr sz="2000" b="0">
                <a:solidFill>
                  <a:schemeClr val="bg1"/>
                </a:solidFill>
              </a:defRPr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</p:spTree>
    <p:extLst>
      <p:ext uri="{BB962C8B-B14F-4D97-AF65-F5344CB8AC3E}">
        <p14:creationId xmlns:p14="http://schemas.microsoft.com/office/powerpoint/2010/main" val="4276879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eet &amp; Greet 1">
    <p:bg>
      <p:bgPr>
        <a:solidFill>
          <a:srgbClr val="38E2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08881" y="-11575"/>
            <a:ext cx="8079261" cy="6875362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1706477"/>
            <a:ext cx="5002556" cy="8081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3600">
                <a:solidFill>
                  <a:srgbClr val="004050"/>
                </a:solidFill>
              </a:defRPr>
            </a:lvl1pPr>
          </a:lstStyle>
          <a:p>
            <a:r>
              <a:rPr lang="en-US" noProof="0" dirty="0"/>
              <a:t>Meet &amp; Greet</a:t>
            </a:r>
            <a:endParaRPr lang="en-GB" noProof="0" dirty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2915404"/>
            <a:ext cx="4278655" cy="3401576"/>
          </a:xfrm>
        </p:spPr>
        <p:txBody>
          <a:bodyPr/>
          <a:lstStyle>
            <a:lvl1pPr>
              <a:lnSpc>
                <a:spcPct val="100000"/>
              </a:lnSpc>
              <a:defRPr b="0" baseline="0"/>
            </a:lvl1pPr>
          </a:lstStyle>
          <a:p>
            <a:pPr lvl="0"/>
            <a:r>
              <a:rPr lang="en-US" dirty="0"/>
              <a:t>Click to edit instructions</a:t>
            </a:r>
          </a:p>
        </p:txBody>
      </p:sp>
    </p:spTree>
    <p:extLst>
      <p:ext uri="{BB962C8B-B14F-4D97-AF65-F5344CB8AC3E}">
        <p14:creationId xmlns:p14="http://schemas.microsoft.com/office/powerpoint/2010/main" val="40459597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03 Section Divi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6239" y="1556247"/>
            <a:ext cx="5810250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3600" spc="60" baseline="0">
                <a:solidFill>
                  <a:srgbClr val="004050"/>
                </a:solidFill>
              </a:defRPr>
            </a:lvl1pPr>
          </a:lstStyle>
          <a:p>
            <a:r>
              <a:rPr lang="en-US" noProof="0" dirty="0"/>
              <a:t>CLICK TO EDIT </a:t>
            </a:r>
            <a:br>
              <a:rPr lang="en-US" noProof="0" dirty="0"/>
            </a:br>
            <a:r>
              <a:rPr lang="en-US" noProof="0" dirty="0"/>
              <a:t>MASTER TITLE STYLE</a:t>
            </a:r>
            <a:endParaRPr lang="en-GB" noProof="0" dirty="0"/>
          </a:p>
        </p:txBody>
      </p:sp>
      <p:grpSp>
        <p:nvGrpSpPr>
          <p:cNvPr id="27" name="Group 26"/>
          <p:cNvGrpSpPr/>
          <p:nvPr userDrawn="1"/>
        </p:nvGrpSpPr>
        <p:grpSpPr>
          <a:xfrm>
            <a:off x="-2229" y="2361812"/>
            <a:ext cx="11067619" cy="4502135"/>
            <a:chOff x="-2229" y="2361812"/>
            <a:chExt cx="11067619" cy="4502135"/>
          </a:xfrm>
          <a:solidFill>
            <a:srgbClr val="004050"/>
          </a:solidFill>
        </p:grpSpPr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2229" y="49513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002921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4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 sz="2000"/>
            </a:lvl3pPr>
            <a:lvl4pPr marL="180000" indent="-180000">
              <a:buFont typeface="Arial" panose="020B0604020202020204" pitchFamily="34" charset="0"/>
              <a:buChar char="•"/>
              <a:defRPr sz="2000"/>
            </a:lvl4pPr>
            <a:lvl5pPr marL="180000" indent="-180000"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DF3D0604-3EEB-7547-A86F-8B3EFC40A3EC}"/>
              </a:ext>
            </a:extLst>
          </p:cNvPr>
          <p:cNvSpPr/>
          <p:nvPr userDrawn="1"/>
        </p:nvSpPr>
        <p:spPr>
          <a:xfrm>
            <a:off x="384784" y="4504759"/>
            <a:ext cx="4321328" cy="1964632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rgbClr val="09EDB8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349984"/>
            <a:ext cx="3443732" cy="2751998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spc="60" baseline="0">
                <a:solidFill>
                  <a:srgbClr val="09EDB8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slide title to sit here</a:t>
            </a:r>
          </a:p>
        </p:txBody>
      </p:sp>
    </p:spTree>
    <p:extLst>
      <p:ext uri="{BB962C8B-B14F-4D97-AF65-F5344CB8AC3E}">
        <p14:creationId xmlns:p14="http://schemas.microsoft.com/office/powerpoint/2010/main" val="35899453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242034"/>
            <a:ext cx="3694112" cy="2917842"/>
          </a:xfrm>
        </p:spPr>
        <p:txBody>
          <a:bodyPr anchor="b"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098146" y="579549"/>
            <a:ext cx="5718225" cy="589903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0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 sz="20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2"/>
            <a:r>
              <a:rPr lang="en-GB" dirty="0"/>
              <a:t>Fourth level</a:t>
            </a:r>
          </a:p>
          <a:p>
            <a:pPr lvl="2"/>
            <a:r>
              <a:rPr lang="en-GB" dirty="0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-6058" y="3531457"/>
            <a:ext cx="5797612" cy="2365031"/>
            <a:chOff x="-2229" y="2361812"/>
            <a:chExt cx="11067619" cy="4514835"/>
          </a:xfrm>
          <a:solidFill>
            <a:srgbClr val="09EDB8"/>
          </a:solidFill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3703584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23AAC1-38C0-EC41-AF66-7EC76ACCB83E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341272" y="1368256"/>
            <a:ext cx="11516239" cy="495535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dirty="0"/>
              <a:t>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98754" y="6584738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 b="1" i="0">
                <a:solidFill>
                  <a:schemeClr val="bg1">
                    <a:lumMod val="50000"/>
                  </a:schemeClr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0464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798" r:id="rId4"/>
    <p:sldLayoutId id="2147483806" r:id="rId5"/>
    <p:sldLayoutId id="2147483709" r:id="rId6"/>
    <p:sldLayoutId id="2147483822" r:id="rId7"/>
    <p:sldLayoutId id="2147483802" r:id="rId8"/>
    <p:sldLayoutId id="2147483792" r:id="rId9"/>
    <p:sldLayoutId id="2147483810" r:id="rId10"/>
    <p:sldLayoutId id="2147483804" r:id="rId11"/>
    <p:sldLayoutId id="2147483821" r:id="rId12"/>
    <p:sldLayoutId id="2147483824" r:id="rId13"/>
    <p:sldLayoutId id="2147483828" r:id="rId14"/>
    <p:sldLayoutId id="2147483853" r:id="rId15"/>
    <p:sldLayoutId id="2147483899" r:id="rId16"/>
    <p:sldLayoutId id="2147483832" r:id="rId17"/>
    <p:sldLayoutId id="2147483833" r:id="rId18"/>
    <p:sldLayoutId id="2147483836" r:id="rId19"/>
    <p:sldLayoutId id="2147483852" r:id="rId20"/>
    <p:sldLayoutId id="2147483900" r:id="rId21"/>
    <p:sldLayoutId id="2147483903" r:id="rId22"/>
    <p:sldLayoutId id="2147483904" r:id="rId23"/>
    <p:sldLayoutId id="2147483902" r:id="rId24"/>
    <p:sldLayoutId id="2147483906" r:id="rId25"/>
    <p:sldLayoutId id="2147483905" r:id="rId26"/>
    <p:sldLayoutId id="2147483820" r:id="rId27"/>
    <p:sldLayoutId id="2147483842" r:id="rId28"/>
    <p:sldLayoutId id="2147483845" r:id="rId29"/>
    <p:sldLayoutId id="2147483851" r:id="rId30"/>
    <p:sldLayoutId id="2147483901" r:id="rId31"/>
    <p:sldLayoutId id="2147483650" r:id="rId32"/>
    <p:sldLayoutId id="2147483734" r:id="rId33"/>
    <p:sldLayoutId id="2147483796" r:id="rId34"/>
    <p:sldLayoutId id="2147483719" r:id="rId35"/>
    <p:sldLayoutId id="2147483721" r:id="rId36"/>
    <p:sldLayoutId id="2147483724" r:id="rId37"/>
    <p:sldLayoutId id="2147483797" r:id="rId38"/>
    <p:sldLayoutId id="2147483814" r:id="rId39"/>
    <p:sldLayoutId id="2147483907" r:id="rId40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0" i="0" kern="1200" cap="none" baseline="0">
          <a:solidFill>
            <a:schemeClr val="tx1"/>
          </a:solidFill>
          <a:latin typeface="Krana Fat B" panose="00000B00000000000000" pitchFamily="50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650"/>
        </a:spcAft>
        <a:buSzPct val="115000"/>
        <a:buFontTx/>
        <a:buNone/>
        <a:defRPr sz="20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1pPr>
      <a:lvl2pPr marL="355600" indent="-266700" algn="l" defTabSz="914400" rtl="0" eaLnBrk="1" latinLnBrk="0" hangingPunct="1">
        <a:lnSpc>
          <a:spcPct val="100000"/>
        </a:lnSpc>
        <a:spcBef>
          <a:spcPts val="0"/>
        </a:spcBef>
        <a:spcAft>
          <a:spcPts val="650"/>
        </a:spcAft>
        <a:buSzPct val="125000"/>
        <a:buFontTx/>
        <a:buBlip>
          <a:blip r:embed="rId42"/>
        </a:buBlip>
        <a:tabLst/>
        <a:defRPr sz="20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2pPr>
      <a:lvl3pPr marL="355600" indent="-266700" algn="l" defTabSz="914400" rtl="0" eaLnBrk="1" latinLnBrk="0" hangingPunct="1">
        <a:lnSpc>
          <a:spcPct val="100000"/>
        </a:lnSpc>
        <a:spcBef>
          <a:spcPts val="0"/>
        </a:spcBef>
        <a:spcAft>
          <a:spcPts val="650"/>
        </a:spcAft>
        <a:buSzPct val="120000"/>
        <a:buFontTx/>
        <a:buBlip>
          <a:blip r:embed="rId42"/>
        </a:buBlip>
        <a:tabLst/>
        <a:defRPr sz="20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3pPr>
      <a:lvl4pPr marL="355600" indent="-266700" algn="l" defTabSz="914400" rtl="0" eaLnBrk="1" latinLnBrk="0" hangingPunct="1">
        <a:lnSpc>
          <a:spcPct val="100000"/>
        </a:lnSpc>
        <a:spcBef>
          <a:spcPts val="0"/>
        </a:spcBef>
        <a:spcAft>
          <a:spcPts val="650"/>
        </a:spcAft>
        <a:buSzPct val="120000"/>
        <a:buFontTx/>
        <a:buBlip>
          <a:blip r:embed="rId42"/>
        </a:buBlip>
        <a:tabLst/>
        <a:defRPr sz="20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4pPr>
      <a:lvl5pPr marL="355600" indent="-266700" algn="l" defTabSz="914400" rtl="0" eaLnBrk="1" latinLnBrk="0" hangingPunct="1">
        <a:lnSpc>
          <a:spcPct val="100000"/>
        </a:lnSpc>
        <a:spcBef>
          <a:spcPts val="0"/>
        </a:spcBef>
        <a:spcAft>
          <a:spcPts val="650"/>
        </a:spcAft>
        <a:buSzPct val="125000"/>
        <a:buFontTx/>
        <a:buBlip>
          <a:blip r:embed="rId42"/>
        </a:buBlip>
        <a:tabLst/>
        <a:defRPr sz="20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8" userDrawn="1">
          <p15:clr>
            <a:srgbClr val="F26B43"/>
          </p15:clr>
        </p15:guide>
        <p15:guide id="2" orient="horz" pos="4081" userDrawn="1">
          <p15:clr>
            <a:srgbClr val="F26B43"/>
          </p15:clr>
        </p15:guide>
        <p15:guide id="3" pos="237" userDrawn="1">
          <p15:clr>
            <a:srgbClr val="F26B43"/>
          </p15:clr>
        </p15:guide>
        <p15:guide id="4" pos="732" userDrawn="1">
          <p15:clr>
            <a:srgbClr val="F26B43"/>
          </p15:clr>
        </p15:guide>
        <p15:guide id="5" pos="850" userDrawn="1">
          <p15:clr>
            <a:srgbClr val="F26B43"/>
          </p15:clr>
        </p15:guide>
        <p15:guide id="6" pos="1345" userDrawn="1">
          <p15:clr>
            <a:srgbClr val="F26B43"/>
          </p15:clr>
        </p15:guide>
        <p15:guide id="7" pos="1460" userDrawn="1">
          <p15:clr>
            <a:srgbClr val="F26B43"/>
          </p15:clr>
        </p15:guide>
        <p15:guide id="8" pos="1954" userDrawn="1">
          <p15:clr>
            <a:srgbClr val="F26B43"/>
          </p15:clr>
        </p15:guide>
        <p15:guide id="9" pos="2069" userDrawn="1">
          <p15:clr>
            <a:srgbClr val="F26B43"/>
          </p15:clr>
        </p15:guide>
        <p15:guide id="10" pos="2564" userDrawn="1">
          <p15:clr>
            <a:srgbClr val="F26B43"/>
          </p15:clr>
        </p15:guide>
        <p15:guide id="11" pos="2683" userDrawn="1">
          <p15:clr>
            <a:srgbClr val="F26B43"/>
          </p15:clr>
        </p15:guide>
        <p15:guide id="12" pos="3173" userDrawn="1">
          <p15:clr>
            <a:srgbClr val="F26B43"/>
          </p15:clr>
        </p15:guide>
        <p15:guide id="13" pos="3288" userDrawn="1">
          <p15:clr>
            <a:srgbClr val="F26B43"/>
          </p15:clr>
        </p15:guide>
        <p15:guide id="14" pos="3782" userDrawn="1">
          <p15:clr>
            <a:srgbClr val="F26B43"/>
          </p15:clr>
        </p15:guide>
        <p15:guide id="15" pos="3897" userDrawn="1">
          <p15:clr>
            <a:srgbClr val="F26B43"/>
          </p15:clr>
        </p15:guide>
        <p15:guide id="16" pos="4392" userDrawn="1">
          <p15:clr>
            <a:srgbClr val="F26B43"/>
          </p15:clr>
        </p15:guide>
        <p15:guide id="17" pos="4506" userDrawn="1">
          <p15:clr>
            <a:srgbClr val="F26B43"/>
          </p15:clr>
        </p15:guide>
        <p15:guide id="18" pos="5001" userDrawn="1">
          <p15:clr>
            <a:srgbClr val="F26B43"/>
          </p15:clr>
        </p15:guide>
        <p15:guide id="19" pos="5115" userDrawn="1">
          <p15:clr>
            <a:srgbClr val="F26B43"/>
          </p15:clr>
        </p15:guide>
        <p15:guide id="20" pos="5610" userDrawn="1">
          <p15:clr>
            <a:srgbClr val="F26B43"/>
          </p15:clr>
        </p15:guide>
        <p15:guide id="21" pos="5725" userDrawn="1">
          <p15:clr>
            <a:srgbClr val="F26B43"/>
          </p15:clr>
        </p15:guide>
        <p15:guide id="22" pos="6220" userDrawn="1">
          <p15:clr>
            <a:srgbClr val="F26B43"/>
          </p15:clr>
        </p15:guide>
        <p15:guide id="23" pos="6334" userDrawn="1">
          <p15:clr>
            <a:srgbClr val="F26B43"/>
          </p15:clr>
        </p15:guide>
        <p15:guide id="24" pos="6829" userDrawn="1">
          <p15:clr>
            <a:srgbClr val="F26B43"/>
          </p15:clr>
        </p15:guide>
        <p15:guide id="25" pos="6943" userDrawn="1">
          <p15:clr>
            <a:srgbClr val="F26B43"/>
          </p15:clr>
        </p15:guide>
        <p15:guide id="26" pos="7438" userDrawn="1">
          <p15:clr>
            <a:srgbClr val="F26B43"/>
          </p15:clr>
        </p15:guide>
        <p15:guide id="27" pos="3840" userDrawn="1">
          <p15:clr>
            <a:srgbClr val="9FCC3B"/>
          </p15:clr>
        </p15:guide>
        <p15:guide id="28" orient="horz" pos="2160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dirty="0"/>
              <a:t>Objectives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3A7940-D2D1-4193-AC44-76FEFB0B98B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In this chapter you'll learn about creating </a:t>
            </a:r>
            <a:br>
              <a:rPr lang="en-GB" dirty="0"/>
            </a:br>
            <a:r>
              <a:rPr lang="en-GB" dirty="0"/>
              <a:t>and using </a:t>
            </a:r>
            <a:r>
              <a:rPr lang="en-GB" b="1" dirty="0"/>
              <a:t>mocks </a:t>
            </a:r>
            <a:r>
              <a:rPr lang="en-GB" dirty="0"/>
              <a:t>and </a:t>
            </a:r>
            <a:r>
              <a:rPr lang="en-GB" b="1" dirty="0"/>
              <a:t>stubs</a:t>
            </a:r>
            <a:r>
              <a:rPr lang="en-GB" dirty="0"/>
              <a:t>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88870253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185F6D0-072E-49BC-BC26-0B939EC82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Mockito  - setting expectations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907645-ED23-4AB0-8E3D-1B4D64EB25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Create an interface for the actual system that your application depends on</a:t>
            </a:r>
          </a:p>
          <a:p>
            <a:r>
              <a:rPr lang="en-GB" dirty="0"/>
              <a:t>And then ask Mockito to create a mock and setup the methods' expected values</a:t>
            </a:r>
          </a:p>
          <a:p>
            <a:endParaRPr lang="en-GB" dirty="0"/>
          </a:p>
          <a:p>
            <a:r>
              <a:rPr lang="en-GB" dirty="0"/>
              <a:t>You can create a Stub but you will have to code it and maintain it in your project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So, how do we get </a:t>
            </a:r>
            <a:r>
              <a:rPr lang="en-GB" dirty="0" err="1"/>
              <a:t>Mochito</a:t>
            </a:r>
            <a:r>
              <a:rPr lang="en-GB" dirty="0"/>
              <a:t> to do all these for us? (next slide!)</a:t>
            </a:r>
          </a:p>
          <a:p>
            <a:r>
              <a:rPr lang="en-GB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EC5D1B-7A61-4CEC-AF0F-B669C89ECFC2}"/>
              </a:ext>
            </a:extLst>
          </p:cNvPr>
          <p:cNvSpPr txBox="1"/>
          <p:nvPr/>
        </p:nvSpPr>
        <p:spPr>
          <a:xfrm>
            <a:off x="980501" y="2973220"/>
            <a:ext cx="10499075" cy="2862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GB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StubDatabase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implements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IDatabase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endParaRPr lang="en-GB" sz="1800" dirty="0">
              <a:latin typeface="Consolas" panose="020B0609020204030204" pitchFamily="49" charset="0"/>
            </a:endParaRPr>
          </a:p>
          <a:p>
            <a:pPr algn="l"/>
            <a:r>
              <a:rPr lang="en-GB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	public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GB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getUsernameByID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id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	String[] </a:t>
            </a:r>
            <a:r>
              <a:rPr lang="en-GB" sz="1800" dirty="0">
                <a:solidFill>
                  <a:srgbClr val="6A3E3E"/>
                </a:solidFill>
                <a:latin typeface="Consolas" panose="020B0609020204030204" pitchFamily="49" charset="0"/>
              </a:rPr>
              <a:t>names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= {</a:t>
            </a:r>
            <a:r>
              <a:rPr lang="en-GB" sz="1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 err="1">
                <a:solidFill>
                  <a:srgbClr val="2A00FF"/>
                </a:solidFill>
                <a:latin typeface="Consolas" panose="020B0609020204030204" pitchFamily="49" charset="0"/>
              </a:rPr>
              <a:t>Bob"</a:t>
            </a:r>
            <a:r>
              <a:rPr lang="en-GB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GB" sz="1800" dirty="0" err="1">
                <a:solidFill>
                  <a:srgbClr val="2A00FF"/>
                </a:solidFill>
                <a:latin typeface="Consolas" panose="020B0609020204030204" pitchFamily="49" charset="0"/>
              </a:rPr>
              <a:t>"Anna"</a:t>
            </a:r>
            <a:r>
              <a:rPr lang="en-GB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GB" sz="1800" dirty="0" err="1">
                <a:solidFill>
                  <a:srgbClr val="2A00FF"/>
                </a:solidFill>
                <a:latin typeface="Consolas" panose="020B0609020204030204" pitchFamily="49" charset="0"/>
              </a:rPr>
              <a:t>"Mike"</a:t>
            </a:r>
            <a:r>
              <a:rPr lang="en-GB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GB" sz="1800" dirty="0" err="1">
                <a:solidFill>
                  <a:srgbClr val="2A00FF"/>
                </a:solidFill>
                <a:latin typeface="Consolas" panose="020B0609020204030204" pitchFamily="49" charset="0"/>
              </a:rPr>
              <a:t>"David"</a:t>
            </a:r>
            <a:r>
              <a:rPr lang="en-GB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GB" sz="1800" dirty="0" err="1">
                <a:solidFill>
                  <a:srgbClr val="2A00FF"/>
                </a:solidFill>
                <a:latin typeface="Consolas" panose="020B0609020204030204" pitchFamily="49" charset="0"/>
              </a:rPr>
              <a:t>"Lily</a:t>
            </a:r>
            <a:r>
              <a:rPr lang="en-GB" sz="1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1800" dirty="0">
                <a:solidFill>
                  <a:srgbClr val="2A00FF"/>
                </a:solidFill>
                <a:latin typeface="Consolas" panose="020B0609020204030204" pitchFamily="49" charset="0"/>
              </a:rPr>
              <a:t>"Fred"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1800" dirty="0">
                <a:solidFill>
                  <a:srgbClr val="2A00FF"/>
                </a:solidFill>
                <a:latin typeface="Consolas" panose="020B0609020204030204" pitchFamily="49" charset="0"/>
              </a:rPr>
              <a:t>"Kimberly"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algn="l"/>
            <a:endParaRPr lang="en-GB" sz="1800" b="1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pPr algn="l"/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en-GB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GB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id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GB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names</a:t>
            </a:r>
            <a:r>
              <a:rPr lang="en-GB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GB" sz="1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GB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		return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names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GB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id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algn="l"/>
            <a:r>
              <a:rPr lang="en-GB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	else</a:t>
            </a:r>
          </a:p>
          <a:p>
            <a:pPr algn="l"/>
            <a:r>
              <a:rPr lang="en-GB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		return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 algn="l"/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425257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FEEC0EB-DBFC-4CCE-BC57-3E129C19D4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11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52F7CC5-6881-48C6-BD0A-4A2F2B6C6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Mocking an object using </a:t>
            </a:r>
            <a:r>
              <a:rPr lang="en-GB" dirty="0" err="1"/>
              <a:t>Mickito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524FDC-7558-42E9-AEFA-E7EBFCA976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C12C0B-84DD-44D6-B2CB-6967C3E321F6}"/>
              </a:ext>
            </a:extLst>
          </p:cNvPr>
          <p:cNvSpPr txBox="1"/>
          <p:nvPr/>
        </p:nvSpPr>
        <p:spPr>
          <a:xfrm>
            <a:off x="334489" y="1372721"/>
            <a:ext cx="9129000" cy="147732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GB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QADatabase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GB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	public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GB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getUsernameByID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id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pPr algn="l"/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		// complex </a:t>
            </a:r>
            <a:r>
              <a:rPr lang="en-GB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netwok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 operation to get the user name</a:t>
            </a:r>
          </a:p>
          <a:p>
            <a:pPr algn="l"/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  <a:endParaRPr lang="en-GB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Speech Bubble: Oval 5">
            <a:extLst>
              <a:ext uri="{FF2B5EF4-FFF2-40B4-BE49-F238E27FC236}">
                <a16:creationId xmlns:a16="http://schemas.microsoft.com/office/drawing/2014/main" id="{06507966-A57D-4EC6-80CA-98034BE36D23}"/>
              </a:ext>
            </a:extLst>
          </p:cNvPr>
          <p:cNvSpPr/>
          <p:nvPr/>
        </p:nvSpPr>
        <p:spPr>
          <a:xfrm>
            <a:off x="10069417" y="1652530"/>
            <a:ext cx="1781311" cy="760164"/>
          </a:xfrm>
          <a:prstGeom prst="wedgeEllipseCallout">
            <a:avLst>
              <a:gd name="adj1" fmla="val -69692"/>
              <a:gd name="adj2" fmla="val 45109"/>
            </a:avLst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Object to mock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63FBCF-2F12-4F2E-8E77-F6772280FF2F}"/>
              </a:ext>
            </a:extLst>
          </p:cNvPr>
          <p:cNvSpPr txBox="1"/>
          <p:nvPr/>
        </p:nvSpPr>
        <p:spPr>
          <a:xfrm>
            <a:off x="1242150" y="3339931"/>
            <a:ext cx="8221339" cy="230832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GB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FirstTest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lvl="1"/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QADatabase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C0"/>
                </a:solidFill>
                <a:latin typeface="Consolas" panose="020B0609020204030204" pitchFamily="49" charset="0"/>
              </a:rPr>
              <a:t>db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endParaRPr lang="en-GB" dirty="0">
              <a:latin typeface="Consolas" panose="020B0609020204030204" pitchFamily="49" charset="0"/>
            </a:endParaRPr>
          </a:p>
          <a:p>
            <a:pPr lvl="1"/>
            <a:r>
              <a:rPr lang="en-GB" dirty="0">
                <a:solidFill>
                  <a:srgbClr val="646464"/>
                </a:solidFill>
                <a:latin typeface="Consolas" panose="020B0609020204030204" pitchFamily="49" charset="0"/>
              </a:rPr>
              <a:t>@Before</a:t>
            </a:r>
          </a:p>
          <a:p>
            <a:pPr lvl="1"/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setUp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lvl="1"/>
            <a:r>
              <a:rPr lang="en-GB" dirty="0">
                <a:solidFill>
                  <a:srgbClr val="0000C0"/>
                </a:solidFill>
                <a:latin typeface="Consolas" panose="020B0609020204030204" pitchFamily="49" charset="0"/>
              </a:rPr>
              <a:t>	</a:t>
            </a:r>
            <a:r>
              <a:rPr lang="en-GB" dirty="0" err="1">
                <a:solidFill>
                  <a:srgbClr val="0000C0"/>
                </a:solidFill>
                <a:latin typeface="Consolas" panose="020B0609020204030204" pitchFamily="49" charset="0"/>
              </a:rPr>
              <a:t>db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Mockito.</a:t>
            </a:r>
            <a:r>
              <a:rPr lang="en-GB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mock</a:t>
            </a:r>
            <a:r>
              <a:rPr lang="en-GB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QADatabase.</a:t>
            </a:r>
            <a:r>
              <a:rPr lang="en-GB" b="1" i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GB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Mockito.</a:t>
            </a:r>
            <a:r>
              <a:rPr lang="en-GB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when</a:t>
            </a:r>
            <a:r>
              <a:rPr lang="en-GB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db</a:t>
            </a:r>
            <a:r>
              <a:rPr lang="en-GB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.getUsernameByID</a:t>
            </a:r>
            <a:r>
              <a:rPr lang="en-GB" i="1" dirty="0">
                <a:solidFill>
                  <a:srgbClr val="000000"/>
                </a:solidFill>
                <a:latin typeface="Consolas" panose="020B0609020204030204" pitchFamily="49" charset="0"/>
              </a:rPr>
              <a:t>(1)).</a:t>
            </a:r>
            <a:r>
              <a:rPr lang="en-GB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thenReturn</a:t>
            </a:r>
            <a:r>
              <a:rPr lang="en-GB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i="1" dirty="0">
                <a:solidFill>
                  <a:srgbClr val="2A00FF"/>
                </a:solidFill>
                <a:latin typeface="Consolas" panose="020B0609020204030204" pitchFamily="49" charset="0"/>
              </a:rPr>
              <a:t>"Bob"</a:t>
            </a:r>
            <a:r>
              <a:rPr lang="en-GB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224986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>
                <a:latin typeface="Lucida Console" pitchFamily="49" charset="0"/>
              </a:rPr>
              <a:t>Summary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4660135" y="1349984"/>
            <a:ext cx="7147081" cy="409416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In this chapter you learn how to create a Stub and how to create a mock</a:t>
            </a:r>
            <a:endParaRPr lang="en-GB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18984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>
                <a:latin typeface="Lucida Console" pitchFamily="49" charset="0"/>
              </a:rPr>
              <a:t>C# extra material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4660135" y="1349984"/>
            <a:ext cx="7147081" cy="409416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Let’s explore using mock objects in more detail</a:t>
            </a:r>
            <a:endParaRPr lang="en-GB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09543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MOQ –Another example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4FF114E-2D48-4BEF-B2A6-D2E574F885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364412" y="1403381"/>
            <a:ext cx="8442960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interface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200" b="1" dirty="0">
                <a:solidFill>
                  <a:srgbClr val="2B91AF"/>
                </a:solidFill>
                <a:latin typeface="Consolas" panose="020B0609020204030204" pitchFamily="49" charset="0"/>
              </a:rPr>
              <a:t>ILogin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{  </a:t>
            </a:r>
          </a:p>
          <a:p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GB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isValidUser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uname, </a:t>
            </a:r>
            <a:r>
              <a:rPr lang="en-GB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pass, </a:t>
            </a:r>
            <a:r>
              <a:rPr lang="en-GB" sz="12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userType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);  </a:t>
            </a:r>
          </a:p>
          <a:p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GB" sz="1200" b="1" dirty="0"/>
          </a:p>
        </p:txBody>
      </p:sp>
      <p:sp>
        <p:nvSpPr>
          <p:cNvPr id="5" name="Rectangle 4"/>
          <p:cNvSpPr/>
          <p:nvPr/>
        </p:nvSpPr>
        <p:spPr>
          <a:xfrm>
            <a:off x="384573" y="2132960"/>
            <a:ext cx="8442960" cy="24929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200" b="1" dirty="0">
                <a:solidFill>
                  <a:srgbClr val="2B91AF"/>
                </a:solidFill>
                <a:latin typeface="Consolas" panose="020B0609020204030204" pitchFamily="49" charset="0"/>
              </a:rPr>
              <a:t>Company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GB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    public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registerEmployee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uname, </a:t>
            </a:r>
            <a:r>
              <a:rPr lang="en-GB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password, ILogin login, </a:t>
            </a:r>
            <a:r>
              <a:rPr lang="en-GB" sz="12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userType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GB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// ... some code</a:t>
            </a:r>
            <a:endParaRPr lang="en-GB" sz="12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GB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(!</a:t>
            </a:r>
            <a:r>
              <a:rPr lang="en-GB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isValidUser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(uname, password, login, </a:t>
            </a:r>
            <a:r>
              <a:rPr lang="en-GB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userType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GB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GB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//... Register the user</a:t>
            </a:r>
            <a:endParaRPr lang="en-GB" sz="12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GB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en-GB" sz="12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isValidUser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uname, </a:t>
            </a:r>
            <a:r>
              <a:rPr lang="en-GB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password, </a:t>
            </a:r>
            <a:r>
              <a:rPr lang="en-GB" sz="12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userType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GB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login.isValidUser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(uname, password, </a:t>
            </a:r>
            <a:r>
              <a:rPr lang="en-GB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userType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4097262" y="4450610"/>
            <a:ext cx="7477760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GB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TestMethod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GB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StockInformationTestTDD_GetStockInfoIsCalled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 Mock&lt;ILogin&gt; </a:t>
            </a:r>
            <a:r>
              <a:rPr lang="en-GB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mockLogin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Mock&lt;ILogin&gt;();</a:t>
            </a:r>
          </a:p>
          <a:p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mockLogin.Setup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(log =&gt; </a:t>
            </a:r>
            <a:r>
              <a:rPr lang="en-GB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log.isValidUser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200" b="1" dirty="0">
                <a:solidFill>
                  <a:srgbClr val="A31515"/>
                </a:solidFill>
                <a:latin typeface="Consolas" panose="020B0609020204030204" pitchFamily="49" charset="0"/>
              </a:rPr>
              <a:t>"mike"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1200" b="1" dirty="0">
                <a:solidFill>
                  <a:srgbClr val="A31515"/>
                </a:solidFill>
                <a:latin typeface="Consolas" panose="020B0609020204030204" pitchFamily="49" charset="0"/>
              </a:rPr>
              <a:t>"password123", 1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)).Returns(</a:t>
            </a:r>
            <a:r>
              <a:rPr lang="en-GB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mockLogin.Setup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(log =&gt; </a:t>
            </a:r>
            <a:r>
              <a:rPr lang="en-GB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log.isValidUser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200" b="1" dirty="0">
                <a:solidFill>
                  <a:srgbClr val="A31515"/>
                </a:solidFill>
                <a:latin typeface="Consolas" panose="020B0609020204030204" pitchFamily="49" charset="0"/>
              </a:rPr>
              <a:t>"Bob"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1200" b="1" dirty="0">
                <a:solidFill>
                  <a:srgbClr val="A31515"/>
                </a:solidFill>
                <a:latin typeface="Consolas" panose="020B0609020204030204" pitchFamily="49" charset="0"/>
              </a:rPr>
              <a:t>"pass1", 1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)).Returns(</a:t>
            </a:r>
            <a:r>
              <a:rPr lang="en-GB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 Company </a:t>
            </a:r>
            <a:r>
              <a:rPr lang="en-GB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qa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Company();</a:t>
            </a:r>
          </a:p>
          <a:p>
            <a:endParaRPr lang="en-GB" sz="12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Assert.IsTrue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qa.registerEmployee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200" b="1" dirty="0">
                <a:solidFill>
                  <a:srgbClr val="A31515"/>
                </a:solidFill>
                <a:latin typeface="Consolas" panose="020B0609020204030204" pitchFamily="49" charset="0"/>
              </a:rPr>
              <a:t>"mike"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1200" b="1" dirty="0">
                <a:solidFill>
                  <a:srgbClr val="A31515"/>
                </a:solidFill>
                <a:latin typeface="Consolas" panose="020B0609020204030204" pitchFamily="49" charset="0"/>
              </a:rPr>
              <a:t>"password123"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GB" sz="1200" b="1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GB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mockLogin.Object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1200" b="1" dirty="0">
                <a:solidFill>
                  <a:srgbClr val="A31515"/>
                </a:solidFill>
                <a:latin typeface="Consolas" panose="020B0609020204030204" pitchFamily="49" charset="0"/>
              </a:rPr>
              <a:t>1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57509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MOQ – Parameter type of Any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D2A5D9D-8CF8-4696-AB97-5AB93263AE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1767840" y="1448173"/>
            <a:ext cx="7965440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interface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200" b="1" dirty="0" err="1">
                <a:solidFill>
                  <a:srgbClr val="2B91AF"/>
                </a:solidFill>
                <a:latin typeface="Consolas" panose="020B0609020204030204" pitchFamily="49" charset="0"/>
              </a:rPr>
              <a:t>Ilogin</a:t>
            </a:r>
            <a:r>
              <a:rPr lang="en-GB" sz="1200" b="1" dirty="0">
                <a:solidFill>
                  <a:srgbClr val="2B91AF"/>
                </a:solidFill>
                <a:latin typeface="Consolas" panose="020B0609020204030204" pitchFamily="49" charset="0"/>
              </a:rPr>
              <a:t> 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VerifyUser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userName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password, </a:t>
            </a:r>
            <a:r>
              <a:rPr lang="en-GB" sz="12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userType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GB" sz="1200" b="1" dirty="0"/>
          </a:p>
        </p:txBody>
      </p:sp>
      <p:sp>
        <p:nvSpPr>
          <p:cNvPr id="5" name="Rectangle 4"/>
          <p:cNvSpPr/>
          <p:nvPr/>
        </p:nvSpPr>
        <p:spPr>
          <a:xfrm>
            <a:off x="1767840" y="2304710"/>
            <a:ext cx="7965440" cy="36009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Mock&lt;ILogin&gt; </a:t>
            </a:r>
            <a:r>
              <a:rPr lang="en-GB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mockLogin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GB" sz="12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GB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TestInitialize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GB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testInitialize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mockLogin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Mock&lt;ILogin&gt;();</a:t>
            </a:r>
          </a:p>
          <a:p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mockLogin.Setup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(x =&gt; </a:t>
            </a:r>
            <a:r>
              <a:rPr lang="en-GB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x.VerifyUser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200" b="1" dirty="0">
                <a:solidFill>
                  <a:srgbClr val="A31515"/>
                </a:solidFill>
                <a:latin typeface="Consolas" panose="020B0609020204030204" pitchFamily="49" charset="0"/>
              </a:rPr>
              <a:t>"Bob"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1200" b="1" dirty="0">
                <a:solidFill>
                  <a:srgbClr val="A31515"/>
                </a:solidFill>
                <a:latin typeface="Consolas" panose="020B0609020204030204" pitchFamily="49" charset="0"/>
              </a:rPr>
              <a:t>"Password123"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It.IsAny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GB" sz="12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&gt;())).Returns(</a:t>
            </a:r>
            <a:r>
              <a:rPr lang="en-GB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mockLogin.Setup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(x =&gt; </a:t>
            </a:r>
            <a:r>
              <a:rPr lang="en-GB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x.VerifyUser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200" b="1" dirty="0">
                <a:solidFill>
                  <a:srgbClr val="A31515"/>
                </a:solidFill>
                <a:latin typeface="Consolas" panose="020B0609020204030204" pitchFamily="49" charset="0"/>
              </a:rPr>
              <a:t>"Steve"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1200" b="1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GB" sz="12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sa</a:t>
            </a:r>
            <a:r>
              <a:rPr lang="en-GB" sz="1200" b="1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2)).Returns(</a:t>
            </a:r>
            <a:r>
              <a:rPr lang="en-GB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GB" sz="12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login.Setup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(x =&gt; </a:t>
            </a:r>
            <a:r>
              <a:rPr lang="en-GB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x.VerifyUser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It.IsAny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GB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&gt;(), </a:t>
            </a:r>
            <a:r>
              <a:rPr lang="en-GB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It.IsAny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GB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&gt;(),</a:t>
            </a:r>
          </a:p>
          <a:p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					</a:t>
            </a:r>
            <a:r>
              <a:rPr lang="en-GB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It.IsNotIn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(1, 2))).</a:t>
            </a:r>
          </a:p>
          <a:p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					Throws&lt;</a:t>
            </a:r>
            <a:r>
              <a:rPr lang="en-GB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ArgumentException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</a:p>
          <a:p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GB" sz="12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GB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TestMethod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GB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TestRegisterEmployeeWithValidUserType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var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qa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 new </a:t>
            </a:r>
            <a:r>
              <a:rPr lang="en-GB" sz="1200" b="1" dirty="0">
                <a:solidFill>
                  <a:srgbClr val="2B91AF"/>
                </a:solidFill>
                <a:latin typeface="Consolas" panose="020B0609020204030204" pitchFamily="49" charset="0"/>
              </a:rPr>
              <a:t>Company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Assert.IsTrue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b-NO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qa.registerEmployee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200" b="1" dirty="0">
                <a:solidFill>
                  <a:srgbClr val="A31515"/>
                </a:solidFill>
                <a:latin typeface="Consolas" panose="020B0609020204030204" pitchFamily="49" charset="0"/>
              </a:rPr>
              <a:t>"mike"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1200" b="1" dirty="0">
                <a:solidFill>
                  <a:srgbClr val="A31515"/>
                </a:solidFill>
                <a:latin typeface="Consolas" panose="020B0609020204030204" pitchFamily="49" charset="0"/>
              </a:rPr>
              <a:t>"password123"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GB" sz="1200" b="1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GB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mockLogin.Object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1200" b="1" dirty="0">
                <a:solidFill>
                  <a:srgbClr val="A31515"/>
                </a:solidFill>
                <a:latin typeface="Consolas" panose="020B0609020204030204" pitchFamily="49" charset="0"/>
              </a:rPr>
              <a:t>1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);</a:t>
            </a:r>
          </a:p>
          <a:p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GB" sz="12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50375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MOQ – Mock Exceptions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24425CF-2134-4219-A5E6-BC43A907C8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1767840" y="1503256"/>
            <a:ext cx="5770880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interface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200" b="1" dirty="0" err="1">
                <a:solidFill>
                  <a:srgbClr val="2B91AF"/>
                </a:solidFill>
                <a:latin typeface="Consolas" panose="020B0609020204030204" pitchFamily="49" charset="0"/>
              </a:rPr>
              <a:t>Ilogin</a:t>
            </a:r>
            <a:r>
              <a:rPr lang="en-GB" sz="1200" b="1" dirty="0">
                <a:solidFill>
                  <a:srgbClr val="2B91AF"/>
                </a:solidFill>
                <a:latin typeface="Consolas" panose="020B0609020204030204" pitchFamily="49" charset="0"/>
              </a:rPr>
              <a:t> 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Verify(</a:t>
            </a:r>
            <a:r>
              <a:rPr lang="en-GB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userName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password, </a:t>
            </a:r>
            <a:r>
              <a:rPr lang="en-GB" sz="12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userType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GB" sz="1200" b="1" dirty="0"/>
          </a:p>
        </p:txBody>
      </p:sp>
      <p:sp>
        <p:nvSpPr>
          <p:cNvPr id="5" name="Rectangle 4"/>
          <p:cNvSpPr/>
          <p:nvPr/>
        </p:nvSpPr>
        <p:spPr>
          <a:xfrm>
            <a:off x="1767840" y="2286474"/>
            <a:ext cx="8685878" cy="34163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GB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TestInitialize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GB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testInitialize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mockLogin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Mock&lt;ILogin&gt;();</a:t>
            </a:r>
          </a:p>
          <a:p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mockLogin.Setup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(x =&gt; </a:t>
            </a:r>
            <a:r>
              <a:rPr lang="en-GB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x.VerifyUser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200" b="1" dirty="0">
                <a:solidFill>
                  <a:srgbClr val="A31515"/>
                </a:solidFill>
                <a:latin typeface="Consolas" panose="020B0609020204030204" pitchFamily="49" charset="0"/>
              </a:rPr>
              <a:t>"Bob"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1200" b="1" dirty="0">
                <a:solidFill>
                  <a:srgbClr val="A31515"/>
                </a:solidFill>
                <a:latin typeface="Consolas" panose="020B0609020204030204" pitchFamily="49" charset="0"/>
              </a:rPr>
              <a:t>"Password123"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It.IsAny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GB" sz="12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&gt;())).Returns(</a:t>
            </a:r>
            <a:r>
              <a:rPr lang="en-GB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mockLogin.Setup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(x =&gt; </a:t>
            </a:r>
            <a:r>
              <a:rPr lang="en-GB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x.VerifyUser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200" b="1" dirty="0">
                <a:solidFill>
                  <a:srgbClr val="A31515"/>
                </a:solidFill>
                <a:latin typeface="Consolas" panose="020B0609020204030204" pitchFamily="49" charset="0"/>
              </a:rPr>
              <a:t>"Steve"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1200" b="1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GB" sz="12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sa</a:t>
            </a:r>
            <a:r>
              <a:rPr lang="en-GB" sz="1200" b="1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2)).Returns(</a:t>
            </a:r>
            <a:r>
              <a:rPr lang="en-GB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GB" sz="12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login.Setup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(x =&gt; </a:t>
            </a:r>
            <a:r>
              <a:rPr lang="en-GB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x.VerifyUser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It.IsAny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GB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&gt;(), </a:t>
            </a:r>
            <a:r>
              <a:rPr lang="en-GB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It.IsAny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GB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&gt;(),</a:t>
            </a:r>
          </a:p>
          <a:p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					</a:t>
            </a:r>
            <a:r>
              <a:rPr lang="en-GB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It.IsNotIn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(1, 2))).</a:t>
            </a:r>
          </a:p>
          <a:p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					Throws&lt;</a:t>
            </a:r>
            <a:r>
              <a:rPr lang="en-GB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ArgumentException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</a:p>
          <a:p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GB" sz="12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GB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TestMethod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GB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ExpectedException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2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typeof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ArgumentException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))]</a:t>
            </a:r>
          </a:p>
          <a:p>
            <a:r>
              <a:rPr lang="en-GB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TestNullUserName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</a:p>
          <a:p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var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qa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 new </a:t>
            </a:r>
            <a:r>
              <a:rPr lang="en-GB" sz="1200" b="1" dirty="0">
                <a:solidFill>
                  <a:srgbClr val="2B91AF"/>
                </a:solidFill>
                <a:latin typeface="Consolas" panose="020B0609020204030204" pitchFamily="49" charset="0"/>
              </a:rPr>
              <a:t>Company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qa.registerEmployee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200" b="1" dirty="0">
                <a:solidFill>
                  <a:srgbClr val="A31515"/>
                </a:solidFill>
                <a:latin typeface="Consolas" panose="020B0609020204030204" pitchFamily="49" charset="0"/>
              </a:rPr>
              <a:t>"mike"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1200" b="1" dirty="0">
                <a:solidFill>
                  <a:srgbClr val="A31515"/>
                </a:solidFill>
                <a:latin typeface="Consolas" panose="020B0609020204030204" pitchFamily="49" charset="0"/>
              </a:rPr>
              <a:t>"password123"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GB" sz="1200" b="1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GB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mockLogin.Object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1200" b="1" dirty="0">
                <a:solidFill>
                  <a:srgbClr val="A31515"/>
                </a:solidFill>
                <a:latin typeface="Consolas" panose="020B0609020204030204" pitchFamily="49" charset="0"/>
              </a:rPr>
              <a:t>99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);</a:t>
            </a:r>
          </a:p>
          <a:p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791875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MOQ – verify a method was called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85B69CD-03B7-44EB-AE49-4FE6DCF420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1726100" y="1358956"/>
            <a:ext cx="3881120" cy="17543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interface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200" b="1" dirty="0" err="1">
                <a:solidFill>
                  <a:srgbClr val="2B91AF"/>
                </a:solidFill>
                <a:latin typeface="Consolas" panose="020B0609020204030204" pitchFamily="49" charset="0"/>
              </a:rPr>
              <a:t>ILogWriter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{</a:t>
            </a:r>
          </a:p>
          <a:p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Write(</a:t>
            </a:r>
            <a:r>
              <a:rPr lang="en-GB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message);</a:t>
            </a:r>
          </a:p>
          <a:p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GB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200" b="1" dirty="0" err="1">
                <a:solidFill>
                  <a:srgbClr val="2B91AF"/>
                </a:solidFill>
                <a:latin typeface="Consolas" panose="020B0609020204030204" pitchFamily="49" charset="0"/>
              </a:rPr>
              <a:t>LogWriter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GB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ILogWriter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Write(</a:t>
            </a:r>
            <a:r>
              <a:rPr lang="en-GB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message)  {</a:t>
            </a:r>
          </a:p>
          <a:p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GB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(message);</a:t>
            </a:r>
          </a:p>
          <a:p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GB" sz="1200" b="1" dirty="0"/>
          </a:p>
        </p:txBody>
      </p:sp>
      <p:sp>
        <p:nvSpPr>
          <p:cNvPr id="5" name="Rectangle 4"/>
          <p:cNvSpPr/>
          <p:nvPr/>
        </p:nvSpPr>
        <p:spPr>
          <a:xfrm>
            <a:off x="5784861" y="1376088"/>
            <a:ext cx="3881120" cy="13849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200" b="1" dirty="0" err="1">
                <a:solidFill>
                  <a:srgbClr val="2B91AF"/>
                </a:solidFill>
                <a:latin typeface="Consolas" panose="020B0609020204030204" pitchFamily="49" charset="0"/>
              </a:rPr>
              <a:t>MyProcessor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Start(</a:t>
            </a:r>
            <a:r>
              <a:rPr lang="en-GB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ILogWriter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_writer) </a:t>
            </a:r>
          </a:p>
          <a:p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_</a:t>
            </a:r>
            <a:r>
              <a:rPr lang="en-GB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writer.Write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200" b="1" dirty="0">
                <a:solidFill>
                  <a:srgbClr val="A31515"/>
                </a:solidFill>
                <a:latin typeface="Consolas" panose="020B0609020204030204" pitchFamily="49" charset="0"/>
              </a:rPr>
              <a:t>"my message"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GB" sz="1200" b="1" dirty="0"/>
          </a:p>
        </p:txBody>
      </p:sp>
      <p:sp>
        <p:nvSpPr>
          <p:cNvPr id="6" name="Rectangle 5"/>
          <p:cNvSpPr/>
          <p:nvPr/>
        </p:nvSpPr>
        <p:spPr>
          <a:xfrm>
            <a:off x="1848020" y="3316622"/>
            <a:ext cx="7817961" cy="30469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GB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TestClass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GB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200" b="1" dirty="0" err="1">
                <a:solidFill>
                  <a:srgbClr val="2B91AF"/>
                </a:solidFill>
                <a:latin typeface="Consolas" panose="020B0609020204030204" pitchFamily="49" charset="0"/>
              </a:rPr>
              <a:t>MyProcessorTest</a:t>
            </a:r>
            <a:r>
              <a:rPr lang="en-GB" sz="1200" b="1" dirty="0">
                <a:solidFill>
                  <a:srgbClr val="2B91AF"/>
                </a:solidFill>
                <a:latin typeface="Consolas" panose="020B0609020204030204" pitchFamily="49" charset="0"/>
              </a:rPr>
              <a:t> 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Mock&lt;</a:t>
            </a:r>
            <a:r>
              <a:rPr lang="en-GB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ILogWriter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&gt; _writer;</a:t>
            </a:r>
          </a:p>
          <a:p>
            <a:endParaRPr lang="en-GB" sz="12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 [</a:t>
            </a:r>
            <a:r>
              <a:rPr lang="en-GB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TestInitialize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SetUp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_writer = </a:t>
            </a:r>
            <a:r>
              <a:rPr lang="en-GB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Mock&lt;</a:t>
            </a:r>
            <a:r>
              <a:rPr lang="en-GB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ILogWriter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</a:p>
          <a:p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_</a:t>
            </a:r>
            <a:r>
              <a:rPr lang="en-GB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writer.Setup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(x =&gt; </a:t>
            </a:r>
            <a:r>
              <a:rPr lang="en-GB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x.Write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It.IsAny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GB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&gt;()));</a:t>
            </a:r>
          </a:p>
          <a:p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 [</a:t>
            </a:r>
            <a:r>
              <a:rPr lang="en-GB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TestMethod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Succesfully_writeLog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GB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MyProcessor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().Start(_</a:t>
            </a:r>
            <a:r>
              <a:rPr lang="en-GB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writer.Object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_</a:t>
            </a:r>
            <a:r>
              <a:rPr lang="en-GB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writer.Verify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(x =&gt; </a:t>
            </a:r>
            <a:r>
              <a:rPr lang="en-GB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x.Write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It.IsAny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GB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&gt;()), </a:t>
            </a:r>
            <a:r>
              <a:rPr lang="en-GB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Times.Once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GB" sz="1200" b="1" dirty="0"/>
          </a:p>
        </p:txBody>
      </p:sp>
    </p:spTree>
    <p:extLst>
      <p:ext uri="{BB962C8B-B14F-4D97-AF65-F5344CB8AC3E}">
        <p14:creationId xmlns:p14="http://schemas.microsoft.com/office/powerpoint/2010/main" val="10111954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1A8DAAA-B6CD-4715-9D2E-419B7E492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Real-life example of a Stub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A9F8B57-BF5A-4960-BB40-67B04DCC77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following code example shows a practical example of using a Stub.</a:t>
            </a:r>
          </a:p>
          <a:p>
            <a:endParaRPr lang="en-GB" dirty="0"/>
          </a:p>
          <a:p>
            <a:r>
              <a:rPr lang="en-GB" dirty="0"/>
              <a:t>There are cases when the data modules are not available or it is undesirable to use.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469318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Repository example – The Interface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First define an interface</a:t>
            </a:r>
          </a:p>
          <a:p>
            <a:r>
              <a:rPr lang="en-GB" dirty="0"/>
              <a:t>All data operation which the business layer wish to perform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You may then add real business methods in another layer which uses this interface</a:t>
            </a:r>
          </a:p>
          <a:p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1511864" y="2428238"/>
            <a:ext cx="7594170" cy="25853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GB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interface</a:t>
            </a:r>
            <a:r>
              <a:rPr lang="en-GB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INorthwindRepository</a:t>
            </a:r>
            <a:r>
              <a:rPr lang="en-GB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br>
              <a:rPr lang="en-GB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GB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GB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IEnumerable</a:t>
            </a:r>
            <a:r>
              <a:rPr lang="en-GB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GB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</a:t>
            </a:r>
            <a:r>
              <a:rPr lang="en-GB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GB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GetCustomers</a:t>
            </a:r>
            <a:r>
              <a:rPr lang="en-GB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br>
              <a:rPr lang="en-GB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GB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IEnumerable</a:t>
            </a:r>
            <a:r>
              <a:rPr lang="en-GB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GB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</a:t>
            </a:r>
            <a:r>
              <a:rPr lang="en-GB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GB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GetCustomersByCity</a:t>
            </a:r>
            <a:r>
              <a:rPr lang="en-GB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GB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city);</a:t>
            </a:r>
            <a:br>
              <a:rPr lang="en-GB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GB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</a:t>
            </a:r>
            <a:r>
              <a:rPr lang="en-GB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GetCustomerByID</a:t>
            </a:r>
            <a:r>
              <a:rPr lang="en-GB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GB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id);</a:t>
            </a:r>
            <a:br>
              <a:rPr lang="en-GB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GB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GB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DeleteCustomer</a:t>
            </a:r>
            <a:r>
              <a:rPr lang="en-GB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</a:t>
            </a:r>
            <a:r>
              <a:rPr lang="en-GB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</a:t>
            </a:r>
            <a:r>
              <a:rPr lang="en-GB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br>
              <a:rPr lang="en-GB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GB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GB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DeleteCustomerByID</a:t>
            </a:r>
            <a:r>
              <a:rPr lang="en-GB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GB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id);</a:t>
            </a:r>
            <a:br>
              <a:rPr lang="en-GB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GB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GB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AddCustomer</a:t>
            </a:r>
            <a:r>
              <a:rPr lang="en-GB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</a:t>
            </a:r>
            <a:r>
              <a:rPr lang="en-GB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</a:t>
            </a:r>
            <a:r>
              <a:rPr lang="en-GB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br>
              <a:rPr lang="en-GB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GB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84166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Stubs and Mocks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b="1" dirty="0"/>
              <a:t>Stub</a:t>
            </a:r>
            <a:r>
              <a:rPr lang="en-GB" dirty="0"/>
              <a:t>:</a:t>
            </a:r>
          </a:p>
          <a:p>
            <a:pPr lvl="1"/>
            <a:r>
              <a:rPr lang="en-GB" dirty="0"/>
              <a:t>Used to create a class that returns data to a test</a:t>
            </a:r>
          </a:p>
          <a:p>
            <a:pPr lvl="1"/>
            <a:r>
              <a:rPr lang="en-GB" dirty="0"/>
              <a:t>Data should be easily created and will always stay the same.</a:t>
            </a:r>
          </a:p>
          <a:p>
            <a:pPr lvl="1"/>
            <a:r>
              <a:rPr lang="en-GB" dirty="0"/>
              <a:t>They don't show how a class interacts with the system. </a:t>
            </a:r>
          </a:p>
          <a:p>
            <a:pPr lvl="1"/>
            <a:r>
              <a:rPr lang="en-GB" dirty="0"/>
              <a:t>Just provides data.</a:t>
            </a:r>
          </a:p>
          <a:p>
            <a:pPr lvl="1"/>
            <a:r>
              <a:rPr lang="en-GB" dirty="0"/>
              <a:t>MOQ frameworks can create Stubs.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88053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Repository Classes – Implement the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C1086F-622C-438A-9EDD-73644C834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2376407" y="1366072"/>
            <a:ext cx="7454684" cy="526297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GB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GB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4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SQLNorthwindRepository</a:t>
            </a:r>
            <a:r>
              <a:rPr lang="en-GB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GB" sz="14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INorthwindRepository</a:t>
            </a:r>
            <a:r>
              <a:rPr lang="en-GB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{</a:t>
            </a:r>
            <a:br>
              <a:rPr lang="en-GB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GB" sz="14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sz="1400" b="1" dirty="0" err="1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Northwind</a:t>
            </a:r>
            <a:r>
              <a:rPr lang="en-GB" sz="14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context = new </a:t>
            </a:r>
            <a:r>
              <a:rPr lang="en-GB" sz="1400" b="1" dirty="0" err="1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Northwind</a:t>
            </a:r>
            <a:r>
              <a:rPr lang="en-GB" sz="14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  	</a:t>
            </a:r>
            <a:r>
              <a:rPr lang="en-GB" sz="11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better in a constructor</a:t>
            </a:r>
            <a:endParaRPr lang="en-GB" sz="1400" b="1" dirty="0">
              <a:solidFill>
                <a:schemeClr val="bg1">
                  <a:lumMod val="85000"/>
                </a:schemeClr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GB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GB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AddCustomer</a:t>
            </a:r>
            <a:r>
              <a:rPr lang="en-GB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sz="1400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</a:t>
            </a:r>
            <a:r>
              <a:rPr lang="en-GB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</a:t>
            </a:r>
            <a:r>
              <a:rPr lang="en-GB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  <a:br>
              <a:rPr lang="en-GB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GB" sz="14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GB" sz="1400" b="1" dirty="0" err="1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context.Customers.Add</a:t>
            </a:r>
            <a:r>
              <a:rPr lang="en-GB" sz="14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sz="1400" b="1" dirty="0" err="1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</a:t>
            </a:r>
            <a:r>
              <a:rPr lang="en-GB" sz="14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br>
              <a:rPr lang="en-GB" sz="14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GB" sz="14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GB" sz="1400" b="1" dirty="0" err="1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context.SaveChanges</a:t>
            </a:r>
            <a:r>
              <a:rPr lang="en-GB" sz="14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 </a:t>
            </a:r>
            <a:br>
              <a:rPr lang="en-GB" sz="14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GB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en-GB" sz="105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GB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GB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DeleteCustomer</a:t>
            </a:r>
            <a:r>
              <a:rPr lang="en-GB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sz="1400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</a:t>
            </a:r>
            <a:r>
              <a:rPr lang="en-GB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</a:t>
            </a:r>
            <a:r>
              <a:rPr lang="en-GB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  <a:br>
              <a:rPr lang="en-GB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GB" sz="14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GB" sz="1400" b="1" dirty="0" err="1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context.Customers.Remove</a:t>
            </a:r>
            <a:r>
              <a:rPr lang="en-GB" sz="14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sz="1400" b="1" dirty="0" err="1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</a:t>
            </a:r>
            <a:r>
              <a:rPr lang="en-GB" sz="14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</a:t>
            </a:r>
            <a:br>
              <a:rPr lang="en-GB" sz="14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GB" sz="14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GB" sz="1400" b="1" dirty="0" err="1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context.SaveChanges</a:t>
            </a:r>
            <a:r>
              <a:rPr lang="en-GB" sz="14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 </a:t>
            </a:r>
            <a:br>
              <a:rPr lang="en-GB" sz="14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GB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GB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GB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GB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DeleteCustomerByID</a:t>
            </a:r>
            <a:r>
              <a:rPr lang="en-GB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GB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id) {</a:t>
            </a:r>
            <a:br>
              <a:rPr lang="en-GB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GB" sz="14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GB" sz="1400" b="1" dirty="0" err="1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context.Customers.Remove</a:t>
            </a:r>
            <a:r>
              <a:rPr lang="en-GB" sz="14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sz="1400" b="1" dirty="0" err="1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GetCustomerByID</a:t>
            </a:r>
            <a:r>
              <a:rPr lang="en-GB" sz="14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(id));</a:t>
            </a:r>
            <a:br>
              <a:rPr lang="en-GB" sz="14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GB" sz="14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GB" sz="1400" b="1" dirty="0" err="1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context.SaveChanges</a:t>
            </a:r>
            <a:r>
              <a:rPr lang="en-GB" sz="14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 </a:t>
            </a:r>
            <a:br>
              <a:rPr lang="en-GB" sz="14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GB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GB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GB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4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IEnumerable</a:t>
            </a:r>
            <a:r>
              <a:rPr lang="en-GB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GB" sz="1400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</a:t>
            </a:r>
            <a:r>
              <a:rPr lang="en-GB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GB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GetCustomers</a:t>
            </a:r>
            <a:r>
              <a:rPr lang="en-GB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  <a:br>
              <a:rPr lang="en-GB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GB" sz="14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return </a:t>
            </a:r>
            <a:r>
              <a:rPr lang="en-GB" sz="1400" b="1" dirty="0" err="1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context.Customers</a:t>
            </a:r>
            <a:r>
              <a:rPr lang="en-GB" sz="14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br>
              <a:rPr lang="en-GB" sz="14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GB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GB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GB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4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IEnumerable</a:t>
            </a:r>
            <a:r>
              <a:rPr lang="en-GB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GB" sz="1400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</a:t>
            </a:r>
            <a:r>
              <a:rPr lang="en-GB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GB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GetCustomersByCity</a:t>
            </a:r>
            <a:r>
              <a:rPr lang="en-GB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GB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city) {</a:t>
            </a:r>
            <a:br>
              <a:rPr lang="en-GB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GB" sz="14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return </a:t>
            </a:r>
            <a:r>
              <a:rPr lang="en-GB" sz="1400" b="1" dirty="0" err="1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context.Customers.Where</a:t>
            </a:r>
            <a:r>
              <a:rPr lang="en-GB" sz="14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(c =&gt; </a:t>
            </a:r>
            <a:r>
              <a:rPr lang="en-GB" sz="1400" b="1" dirty="0" err="1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c.City</a:t>
            </a:r>
            <a:r>
              <a:rPr lang="en-GB" sz="14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city);</a:t>
            </a:r>
            <a:br>
              <a:rPr lang="en-GB" sz="14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GB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br>
              <a:rPr lang="en-GB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GB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GB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400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</a:t>
            </a:r>
            <a:r>
              <a:rPr lang="en-GB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GetCustomerByID</a:t>
            </a:r>
            <a:r>
              <a:rPr lang="en-GB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GB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id) {</a:t>
            </a:r>
            <a:br>
              <a:rPr lang="en-GB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GB" sz="14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return </a:t>
            </a:r>
            <a:r>
              <a:rPr lang="en-GB" sz="1400" b="1" dirty="0" err="1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context.Customers.Single</a:t>
            </a:r>
            <a:r>
              <a:rPr lang="en-GB" sz="14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(c =&gt; </a:t>
            </a:r>
            <a:r>
              <a:rPr lang="en-GB" sz="1400" b="1" dirty="0" err="1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c.CustomerID</a:t>
            </a:r>
            <a:r>
              <a:rPr lang="en-GB" sz="14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id);</a:t>
            </a:r>
            <a:br>
              <a:rPr lang="en-GB" sz="14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GB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br>
              <a:rPr lang="en-GB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GB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032245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Refactor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When many Controller's Actions need to use a repository consider:</a:t>
            </a:r>
          </a:p>
          <a:p>
            <a:pPr lvl="1"/>
            <a:r>
              <a:rPr lang="en-GB" dirty="0"/>
              <a:t>Creating class level variable (based on the repository interface)</a:t>
            </a:r>
          </a:p>
          <a:p>
            <a:pPr lvl="1"/>
            <a:r>
              <a:rPr lang="en-GB" dirty="0"/>
              <a:t>Instantiate the object in constructor chain</a:t>
            </a:r>
          </a:p>
        </p:txBody>
      </p:sp>
      <p:sp>
        <p:nvSpPr>
          <p:cNvPr id="4" name="Rectangle 3"/>
          <p:cNvSpPr/>
          <p:nvPr/>
        </p:nvSpPr>
        <p:spPr>
          <a:xfrm>
            <a:off x="1200498" y="2858565"/>
            <a:ext cx="7679410" cy="30469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HomeController</a:t>
            </a:r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GB" sz="1600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Controller </a:t>
            </a:r>
            <a:br>
              <a:rPr lang="en-GB" sz="1600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INorthwindRepository</a:t>
            </a:r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northwindRepository</a:t>
            </a:r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HomeController</a:t>
            </a:r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: </a:t>
            </a:r>
            <a:r>
              <a:rPr lang="en-GB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SQLNorthwindRepository</a:t>
            </a:r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  {</a:t>
            </a:r>
            <a:b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HomeController</a:t>
            </a:r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INorthwindRepository</a:t>
            </a:r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repository) {</a:t>
            </a:r>
          </a:p>
          <a:p>
            <a:r>
              <a:rPr lang="en-GB" sz="16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GB" sz="1600" b="1" dirty="0" err="1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this.northwindRepository</a:t>
            </a:r>
            <a:r>
              <a:rPr lang="en-GB" sz="1600" b="1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repository;</a:t>
            </a:r>
            <a:br>
              <a:rPr lang="en-GB" sz="16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ActionResult</a:t>
            </a:r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Index()  {</a:t>
            </a:r>
          </a:p>
          <a:p>
            <a:r>
              <a:rPr lang="en-GB" sz="16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return View(</a:t>
            </a:r>
            <a:r>
              <a:rPr lang="en-GB" sz="1600" b="1" dirty="0" err="1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northwindRepository.GetCustomers</a:t>
            </a:r>
            <a:r>
              <a:rPr lang="en-GB" sz="16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().</a:t>
            </a:r>
            <a:r>
              <a:rPr lang="en-GB" sz="1600" b="1" dirty="0" err="1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ToList</a:t>
            </a:r>
            <a:r>
              <a:rPr lang="en-GB" sz="16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  <a:br>
              <a:rPr lang="en-GB" sz="16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b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7190592" y="4212552"/>
            <a:ext cx="0" cy="2789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Cloud Callout 6"/>
          <p:cNvSpPr/>
          <p:nvPr/>
        </p:nvSpPr>
        <p:spPr>
          <a:xfrm>
            <a:off x="8673018" y="4533910"/>
            <a:ext cx="1410347" cy="712923"/>
          </a:xfrm>
          <a:prstGeom prst="cloudCallout">
            <a:avLst>
              <a:gd name="adj1" fmla="val -89198"/>
              <a:gd name="adj2" fmla="val -72205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But why?</a:t>
            </a:r>
          </a:p>
        </p:txBody>
      </p:sp>
    </p:spTree>
    <p:extLst>
      <p:ext uri="{BB962C8B-B14F-4D97-AF65-F5344CB8AC3E}">
        <p14:creationId xmlns:p14="http://schemas.microsoft.com/office/powerpoint/2010/main" val="841984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 Your Controller – Building a Stub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By basing the repository on an interface, it’s easy to implement a “stub” for testing:</a:t>
            </a:r>
          </a:p>
        </p:txBody>
      </p:sp>
      <p:sp>
        <p:nvSpPr>
          <p:cNvPr id="5" name="Rectangle 4"/>
          <p:cNvSpPr/>
          <p:nvPr/>
        </p:nvSpPr>
        <p:spPr>
          <a:xfrm>
            <a:off x="473725" y="1894348"/>
            <a:ext cx="11149070" cy="47705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600" b="1" dirty="0" err="1">
                <a:solidFill>
                  <a:srgbClr val="64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StubNorthwindRepository</a:t>
            </a:r>
            <a:r>
              <a:rPr lang="en-GB" sz="1600" b="1" dirty="0">
                <a:solidFill>
                  <a:srgbClr val="64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GB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INorthwindRepository</a:t>
            </a:r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b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b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GB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IEnumerable</a:t>
            </a:r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GB" sz="1600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</a:t>
            </a:r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customers;</a:t>
            </a:r>
          </a:p>
          <a:p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GB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StubNorthwindRepository</a:t>
            </a:r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()  {</a:t>
            </a:r>
          </a:p>
          <a:p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customers = </a:t>
            </a:r>
            <a:r>
              <a:rPr lang="en-GB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</a:t>
            </a:r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GB" sz="1600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</a:t>
            </a:r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&gt;() 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b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GB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(){</a:t>
            </a:r>
            <a:r>
              <a:rPr lang="en-GB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CompanyName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GB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"QA"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GB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ContactName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GB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"Mike"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City=</a:t>
            </a:r>
            <a:r>
              <a:rPr lang="en-GB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"London"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GB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CustomerID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GB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"AAAAA" 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},</a:t>
            </a:r>
            <a:b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GB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(){</a:t>
            </a:r>
            <a:r>
              <a:rPr lang="en-GB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CompanyName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GB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"BA"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GB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ContactName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GB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"Dean"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City=</a:t>
            </a:r>
            <a:r>
              <a:rPr lang="en-GB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"London"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GB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CustomerID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GB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"BBBBB" 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},</a:t>
            </a:r>
            <a:b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GB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(){</a:t>
            </a:r>
            <a:r>
              <a:rPr lang="en-GB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CompanyName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GB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"QA"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GB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ContactName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GB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"Steve"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City=</a:t>
            </a:r>
            <a:r>
              <a:rPr lang="en-GB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"Leeds"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GB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CustomerID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GB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"CCCCC" 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},</a:t>
            </a:r>
            <a:b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GB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(){</a:t>
            </a:r>
            <a:r>
              <a:rPr lang="en-GB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CompanyName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GB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"QA"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GB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ContactName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GB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"Victor"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City=</a:t>
            </a:r>
            <a:r>
              <a:rPr lang="en-GB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"London"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GB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CustomerID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GB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"DDDDD"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 </a:t>
            </a:r>
            <a:b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};</a:t>
            </a:r>
            <a:b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GB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IEnumerable</a:t>
            </a:r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GB" sz="1600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</a:t>
            </a:r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GB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GetCustomers</a:t>
            </a:r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  <a:b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GB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customers;</a:t>
            </a:r>
            <a:b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GB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IEnumerable</a:t>
            </a:r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GB" sz="1600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</a:t>
            </a:r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GB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GetCustomersByCity</a:t>
            </a:r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city)   {</a:t>
            </a:r>
            <a:b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GB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customers.Where</a:t>
            </a:r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(c =&gt; </a:t>
            </a:r>
            <a:r>
              <a:rPr lang="en-GB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c.City</a:t>
            </a:r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city);</a:t>
            </a:r>
            <a:b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GB" sz="1600" b="1" dirty="0">
                <a:solidFill>
                  <a:schemeClr val="accent2">
                    <a:lumMod val="2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other methods</a:t>
            </a:r>
            <a:br>
              <a:rPr lang="en-GB" sz="1600" b="1" dirty="0">
                <a:solidFill>
                  <a:schemeClr val="accent2">
                    <a:lumMod val="2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GB" sz="1600" b="1" dirty="0"/>
          </a:p>
        </p:txBody>
      </p:sp>
    </p:spTree>
    <p:extLst>
      <p:ext uri="{BB962C8B-B14F-4D97-AF65-F5344CB8AC3E}">
        <p14:creationId xmlns:p14="http://schemas.microsoft.com/office/powerpoint/2010/main" val="19786788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 Your Controller – Using the Stub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Use the overloaded constructors to  pass in  your test repository</a:t>
            </a:r>
          </a:p>
          <a:p>
            <a:r>
              <a:rPr lang="en-GB" dirty="0"/>
              <a:t>and test the returned object </a:t>
            </a:r>
          </a:p>
        </p:txBody>
      </p:sp>
      <p:sp>
        <p:nvSpPr>
          <p:cNvPr id="4" name="Rectangle 3"/>
          <p:cNvSpPr/>
          <p:nvPr/>
        </p:nvSpPr>
        <p:spPr>
          <a:xfrm>
            <a:off x="275421" y="2180736"/>
            <a:ext cx="11630869" cy="45243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[</a:t>
            </a:r>
            <a:r>
              <a:rPr lang="en-GB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TestClass</a:t>
            </a:r>
            <a:r>
              <a:rPr lang="en-GB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br>
              <a:rPr lang="en-GB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GB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GB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GB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HomeControllerTest</a:t>
            </a:r>
            <a:r>
              <a:rPr lang="en-GB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en-GB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[</a:t>
            </a:r>
            <a:r>
              <a:rPr lang="en-GB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TestMethod</a:t>
            </a:r>
            <a:r>
              <a:rPr lang="en-GB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br>
              <a:rPr lang="en-GB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GB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GB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GB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Index() {</a:t>
            </a:r>
            <a:br>
              <a:rPr lang="en-GB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GB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GB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Arrange</a:t>
            </a:r>
            <a:br>
              <a:rPr lang="en-GB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GB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GB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HomeController</a:t>
            </a:r>
            <a:r>
              <a:rPr lang="en-GB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controller = </a:t>
            </a:r>
            <a:r>
              <a:rPr lang="en-GB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GB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HomeController</a:t>
            </a:r>
            <a:r>
              <a:rPr lang="en-GB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b="1" dirty="0" err="1">
                <a:solidFill>
                  <a:srgbClr val="64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StubNorthwindRepository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r>
              <a:rPr lang="en-GB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en-GB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GB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Act</a:t>
            </a:r>
            <a:br>
              <a:rPr lang="en-GB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GB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ViewResult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result =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controller.Index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ViewResult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b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GB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IEnumerable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GB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model = (</a:t>
            </a:r>
            <a:r>
              <a:rPr lang="en-GB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IEnumerable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GB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&gt;)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result.Model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en-GB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GB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GB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Assert</a:t>
            </a:r>
            <a:br>
              <a:rPr lang="en-GB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GB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Assert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.AreEqual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(96,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model.Count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  <a:endParaRPr lang="en-GB" dirty="0"/>
          </a:p>
          <a:p>
            <a:r>
              <a:rPr lang="en-GB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}    </a:t>
            </a:r>
            <a:br>
              <a:rPr lang="en-GB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GB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GB" b="1" dirty="0"/>
          </a:p>
        </p:txBody>
      </p:sp>
      <p:sp>
        <p:nvSpPr>
          <p:cNvPr id="7" name="Oval Callout 6"/>
          <p:cNvSpPr/>
          <p:nvPr/>
        </p:nvSpPr>
        <p:spPr>
          <a:xfrm>
            <a:off x="4918163" y="5069733"/>
            <a:ext cx="952625" cy="292391"/>
          </a:xfrm>
          <a:prstGeom prst="wedgeEllipseCallout">
            <a:avLst>
              <a:gd name="adj1" fmla="val 39757"/>
              <a:gd name="adj2" fmla="val -5826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Cast</a:t>
            </a:r>
          </a:p>
        </p:txBody>
      </p:sp>
      <p:sp>
        <p:nvSpPr>
          <p:cNvPr id="8" name="Oval Callout 7"/>
          <p:cNvSpPr/>
          <p:nvPr/>
        </p:nvSpPr>
        <p:spPr>
          <a:xfrm>
            <a:off x="5886743" y="5462482"/>
            <a:ext cx="1647445" cy="601628"/>
          </a:xfrm>
          <a:prstGeom prst="wedgeEllipseCallout">
            <a:avLst>
              <a:gd name="adj1" fmla="val -59084"/>
              <a:gd name="adj2" fmla="val 2116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Check the </a:t>
            </a:r>
            <a:br>
              <a:rPr lang="en-GB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r>
              <a:rPr lang="en-GB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Model</a:t>
            </a:r>
          </a:p>
        </p:txBody>
      </p:sp>
      <p:sp>
        <p:nvSpPr>
          <p:cNvPr id="9" name="Oval Callout 8"/>
          <p:cNvSpPr/>
          <p:nvPr/>
        </p:nvSpPr>
        <p:spPr>
          <a:xfrm>
            <a:off x="7705625" y="2734508"/>
            <a:ext cx="2037347" cy="498376"/>
          </a:xfrm>
          <a:prstGeom prst="wedgeEllipseCallout">
            <a:avLst>
              <a:gd name="adj1" fmla="val -16869"/>
              <a:gd name="adj2" fmla="val 69733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Use the Stub</a:t>
            </a:r>
          </a:p>
        </p:txBody>
      </p:sp>
    </p:spTree>
    <p:extLst>
      <p:ext uri="{BB962C8B-B14F-4D97-AF65-F5344CB8AC3E}">
        <p14:creationId xmlns:p14="http://schemas.microsoft.com/office/powerpoint/2010/main" val="1109849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Stubs and Mocks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b="1" dirty="0"/>
              <a:t>Mock</a:t>
            </a:r>
            <a:r>
              <a:rPr lang="en-GB" dirty="0"/>
              <a:t>:</a:t>
            </a:r>
          </a:p>
          <a:p>
            <a:pPr lvl="1"/>
            <a:r>
              <a:rPr lang="en-GB" dirty="0"/>
              <a:t>When your class interacts with the system. </a:t>
            </a:r>
          </a:p>
          <a:p>
            <a:pPr lvl="1"/>
            <a:r>
              <a:rPr lang="en-GB" dirty="0"/>
              <a:t>Created using MOQ frameworks.</a:t>
            </a:r>
            <a:br>
              <a:rPr lang="en-GB" dirty="0"/>
            </a:br>
            <a:endParaRPr lang="en-GB" dirty="0"/>
          </a:p>
          <a:p>
            <a:pPr lvl="1"/>
            <a:r>
              <a:rPr lang="en-GB" dirty="0"/>
              <a:t>Can provide the same functionality as the Stub </a:t>
            </a:r>
            <a:br>
              <a:rPr lang="en-GB" dirty="0"/>
            </a:br>
            <a:r>
              <a:rPr lang="en-GB" dirty="0"/>
              <a:t>but Stubs are easier to create.</a:t>
            </a:r>
            <a:br>
              <a:rPr lang="en-GB" dirty="0"/>
            </a:br>
            <a:endParaRPr lang="en-GB" dirty="0"/>
          </a:p>
          <a:p>
            <a:pPr lvl="1"/>
            <a:r>
              <a:rPr lang="en-GB" dirty="0"/>
              <a:t>They could create the same functionality as the class under test.</a:t>
            </a:r>
          </a:p>
          <a:p>
            <a:pPr lvl="1"/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8240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A0AC1C5-0B74-4683-8F45-8890A7136F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Creating mocks and stubs with C#</a:t>
            </a:r>
          </a:p>
        </p:txBody>
      </p:sp>
    </p:spTree>
    <p:extLst>
      <p:ext uri="{BB962C8B-B14F-4D97-AF65-F5344CB8AC3E}">
        <p14:creationId xmlns:p14="http://schemas.microsoft.com/office/powerpoint/2010/main" val="3429476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a hand-crafted Stub – Using an interface</a:t>
            </a:r>
          </a:p>
        </p:txBody>
      </p:sp>
      <p:sp>
        <p:nvSpPr>
          <p:cNvPr id="4" name="Rectangle 3"/>
          <p:cNvSpPr/>
          <p:nvPr/>
        </p:nvSpPr>
        <p:spPr>
          <a:xfrm>
            <a:off x="827978" y="1300974"/>
            <a:ext cx="3037840" cy="9541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interface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b="1" dirty="0" err="1">
                <a:solidFill>
                  <a:srgbClr val="2B91AF"/>
                </a:solidFill>
                <a:latin typeface="Consolas" panose="020B0609020204030204" pitchFamily="49" charset="0"/>
              </a:rPr>
              <a:t>IFileReader</a:t>
            </a:r>
            <a:endParaRPr lang="en-GB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ReadFirstLine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GB" sz="1400" b="1" dirty="0"/>
          </a:p>
        </p:txBody>
      </p:sp>
      <p:sp>
        <p:nvSpPr>
          <p:cNvPr id="5" name="Rectangle 4"/>
          <p:cNvSpPr/>
          <p:nvPr/>
        </p:nvSpPr>
        <p:spPr>
          <a:xfrm>
            <a:off x="3987738" y="1280560"/>
            <a:ext cx="4653280" cy="11695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b="1" dirty="0" err="1">
                <a:solidFill>
                  <a:srgbClr val="2B91AF"/>
                </a:solidFill>
                <a:latin typeface="Consolas" panose="020B0609020204030204" pitchFamily="49" charset="0"/>
              </a:rPr>
              <a:t>StubFileReader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GB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IFileReader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ReadFirstLine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  {</a:t>
            </a:r>
          </a:p>
          <a:p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b="1" dirty="0">
                <a:solidFill>
                  <a:srgbClr val="A31515"/>
                </a:solidFill>
                <a:latin typeface="Consolas" panose="020B0609020204030204" pitchFamily="49" charset="0"/>
              </a:rPr>
              <a:t>"10 Pen 60p"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GB" sz="1400" b="1" dirty="0"/>
          </a:p>
        </p:txBody>
      </p:sp>
      <p:sp>
        <p:nvSpPr>
          <p:cNvPr id="6" name="Rectangle 5"/>
          <p:cNvSpPr/>
          <p:nvPr/>
        </p:nvSpPr>
        <p:spPr>
          <a:xfrm>
            <a:off x="878778" y="2557922"/>
            <a:ext cx="6217920" cy="310854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b="1" dirty="0">
                <a:solidFill>
                  <a:srgbClr val="2B91AF"/>
                </a:solidFill>
                <a:latin typeface="Consolas" panose="020B0609020204030204" pitchFamily="49" charset="0"/>
              </a:rPr>
              <a:t>Order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ProcessOrder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400" b="1" dirty="0" err="1">
                <a:solidFill>
                  <a:srgbClr val="2B91AF"/>
                </a:solidFill>
                <a:latin typeface="Consolas" panose="020B0609020204030204" pitchFamily="49" charset="0"/>
              </a:rPr>
              <a:t>IFileReader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fileReader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 {</a:t>
            </a:r>
          </a:p>
          <a:p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line= </a:t>
            </a:r>
            <a:r>
              <a:rPr lang="en-GB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fileReader.ReadFirstLine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GB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// process information</a:t>
            </a:r>
          </a:p>
          <a:p>
            <a:r>
              <a:rPr lang="en-GB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        // if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process OK) {</a:t>
            </a:r>
            <a:endParaRPr lang="en-GB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		email();</a:t>
            </a:r>
          </a:p>
          <a:p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		return true;</a:t>
            </a:r>
            <a:b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</a:t>
            </a:r>
            <a:r>
              <a:rPr lang="en-GB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endParaRPr lang="en-GB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</a:t>
            </a:r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false;</a:t>
            </a:r>
          </a:p>
          <a:p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email() {</a:t>
            </a:r>
          </a:p>
          <a:p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GB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// code to email a message</a:t>
            </a:r>
            <a:endParaRPr lang="en-GB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GB" sz="1400" b="1" dirty="0"/>
          </a:p>
        </p:txBody>
      </p:sp>
      <p:sp>
        <p:nvSpPr>
          <p:cNvPr id="7" name="Rectangle 6"/>
          <p:cNvSpPr/>
          <p:nvPr/>
        </p:nvSpPr>
        <p:spPr>
          <a:xfrm>
            <a:off x="5461805" y="4837843"/>
            <a:ext cx="6217920" cy="11695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GB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TestMethod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TestOrder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Order </a:t>
            </a:r>
            <a:r>
              <a:rPr lang="en-GB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ord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Order();</a:t>
            </a:r>
          </a:p>
          <a:p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Assert.IsTrue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ord.ProcessOrder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StubFileReader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GB" sz="1400" b="1" dirty="0"/>
          </a:p>
        </p:txBody>
      </p:sp>
    </p:spTree>
    <p:extLst>
      <p:ext uri="{BB962C8B-B14F-4D97-AF65-F5344CB8AC3E}">
        <p14:creationId xmlns:p14="http://schemas.microsoft.com/office/powerpoint/2010/main" val="679995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Moq to mock objects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9158CB-9889-42F2-B24D-8CB1721C36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1808480" y="1796734"/>
            <a:ext cx="3037840" cy="9541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interface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b="1" dirty="0" err="1">
                <a:solidFill>
                  <a:srgbClr val="2B91AF"/>
                </a:solidFill>
                <a:latin typeface="Consolas" panose="020B0609020204030204" pitchFamily="49" charset="0"/>
              </a:rPr>
              <a:t>IFileReader</a:t>
            </a:r>
            <a:endParaRPr lang="en-GB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ReadFirstLine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GB" sz="1400" b="1" dirty="0"/>
          </a:p>
        </p:txBody>
      </p:sp>
      <p:sp>
        <p:nvSpPr>
          <p:cNvPr id="2" name="Rectangle 1"/>
          <p:cNvSpPr/>
          <p:nvPr/>
        </p:nvSpPr>
        <p:spPr>
          <a:xfrm>
            <a:off x="1808480" y="3102909"/>
            <a:ext cx="7376160" cy="24622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GB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TestMethod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TestMethod1()</a:t>
            </a:r>
          </a:p>
          <a:p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moqFileReader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Mock&lt;</a:t>
            </a:r>
            <a:r>
              <a:rPr lang="en-GB" sz="1400" b="1" dirty="0" err="1">
                <a:solidFill>
                  <a:srgbClr val="2B91AF"/>
                </a:solidFill>
                <a:latin typeface="Consolas" panose="020B0609020204030204" pitchFamily="49" charset="0"/>
              </a:rPr>
              <a:t>IFileReader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</a:p>
          <a:p>
            <a:endParaRPr lang="en-GB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4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moqFileReader</a:t>
            </a:r>
            <a:r>
              <a:rPr lang="en-GB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.Setup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(f =&gt; </a:t>
            </a:r>
            <a:r>
              <a:rPr lang="en-GB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f.ReadFirstLine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()).Returns(</a:t>
            </a:r>
            <a:r>
              <a:rPr lang="en-GB" sz="1400" b="1" dirty="0">
                <a:solidFill>
                  <a:srgbClr val="A31515"/>
                </a:solidFill>
                <a:latin typeface="Consolas" panose="020B0609020204030204" pitchFamily="49" charset="0"/>
              </a:rPr>
              <a:t>"10 Pen 60p"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GB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oReader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Order();</a:t>
            </a:r>
          </a:p>
          <a:p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res = </a:t>
            </a:r>
            <a:r>
              <a:rPr lang="en-GB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oReader.ProcessOrder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4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moqFileReader</a:t>
            </a:r>
            <a:r>
              <a:rPr lang="en-GB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.Object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Assert.IsTrue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(res);</a:t>
            </a:r>
          </a:p>
          <a:p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GB" sz="1400" b="1" dirty="0"/>
          </a:p>
        </p:txBody>
      </p:sp>
    </p:spTree>
    <p:extLst>
      <p:ext uri="{BB962C8B-B14F-4D97-AF65-F5344CB8AC3E}">
        <p14:creationId xmlns:p14="http://schemas.microsoft.com/office/powerpoint/2010/main" val="1457238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</a:t>
            </a:r>
            <a:r>
              <a:rPr lang="en-GB" dirty="0" err="1"/>
              <a:t>TestInitialize</a:t>
            </a:r>
            <a:r>
              <a:rPr lang="en-GB" dirty="0"/>
              <a:t> (Moq with </a:t>
            </a:r>
            <a:r>
              <a:rPr lang="en-GB" dirty="0" err="1"/>
              <a:t>MsTest</a:t>
            </a:r>
            <a:r>
              <a:rPr lang="en-GB" dirty="0"/>
              <a:t>)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1DE3B68-9955-4D24-AD41-B70FE21037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1160198" y="1381420"/>
            <a:ext cx="8310880" cy="48320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GB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TestClass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b="1" dirty="0">
                <a:solidFill>
                  <a:srgbClr val="2B91AF"/>
                </a:solidFill>
                <a:latin typeface="Consolas" panose="020B0609020204030204" pitchFamily="49" charset="0"/>
              </a:rPr>
              <a:t>Temp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endParaRPr lang="en-GB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Order </a:t>
            </a:r>
            <a:r>
              <a:rPr lang="en-GB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oReader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400" b="1" dirty="0" err="1">
                <a:solidFill>
                  <a:srgbClr val="2B91AF"/>
                </a:solidFill>
                <a:latin typeface="Consolas" panose="020B0609020204030204" pitchFamily="49" charset="0"/>
              </a:rPr>
              <a:t>IFileReader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fileReader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GB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[</a:t>
            </a:r>
            <a:r>
              <a:rPr lang="en-GB" sz="14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TestInitialize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Initialize()</a:t>
            </a:r>
          </a:p>
          <a:p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GB" sz="1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moqFileReader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Mock&lt;</a:t>
            </a:r>
            <a:r>
              <a:rPr lang="en-GB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IFileReader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</a:p>
          <a:p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GB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moqFileReader.Setup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(f =&gt; </a:t>
            </a:r>
            <a:r>
              <a:rPr lang="en-GB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f.ReadFirstLine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()).Returns(</a:t>
            </a:r>
            <a:r>
              <a:rPr lang="en-GB" sz="1400" b="1" dirty="0">
                <a:solidFill>
                  <a:srgbClr val="A31515"/>
                </a:solidFill>
                <a:latin typeface="Consolas" panose="020B0609020204030204" pitchFamily="49" charset="0"/>
              </a:rPr>
              <a:t>"10 Pen 60p"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GB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fileReader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moqFileReader.</a:t>
            </a:r>
            <a:r>
              <a:rPr lang="en-GB" sz="14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GB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oReader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Order();</a:t>
            </a:r>
          </a:p>
          <a:p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en-GB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[</a:t>
            </a:r>
            <a:r>
              <a:rPr lang="en-GB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TestMethod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TestMethod1()</a:t>
            </a:r>
          </a:p>
          <a:p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res = </a:t>
            </a:r>
            <a:r>
              <a:rPr lang="en-GB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oReader.ProcessOrder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fileReader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GB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Assert.IsTrue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(res);</a:t>
            </a:r>
          </a:p>
          <a:p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7960178" y="1686569"/>
            <a:ext cx="3037840" cy="9541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interface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b="1" dirty="0" err="1">
                <a:solidFill>
                  <a:srgbClr val="2B91AF"/>
                </a:solidFill>
                <a:latin typeface="Consolas" panose="020B0609020204030204" pitchFamily="49" charset="0"/>
              </a:rPr>
              <a:t>IFileReader</a:t>
            </a:r>
            <a:endParaRPr lang="en-GB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ReadFirstLine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GB" sz="1400" b="1" dirty="0"/>
          </a:p>
        </p:txBody>
      </p:sp>
    </p:spTree>
    <p:extLst>
      <p:ext uri="{BB962C8B-B14F-4D97-AF65-F5344CB8AC3E}">
        <p14:creationId xmlns:p14="http://schemas.microsoft.com/office/powerpoint/2010/main" val="2357577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A0AC1C5-0B74-4683-8F45-8890A7136F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Creating mocks and stubs with Java</a:t>
            </a:r>
          </a:p>
        </p:txBody>
      </p:sp>
    </p:spTree>
    <p:extLst>
      <p:ext uri="{BB962C8B-B14F-4D97-AF65-F5344CB8AC3E}">
        <p14:creationId xmlns:p14="http://schemas.microsoft.com/office/powerpoint/2010/main" val="22648504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185F6D0-072E-49BC-BC26-0B939EC82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</a:t>
            </a:r>
            <a:r>
              <a:rPr lang="en-GB" dirty="0" err="1"/>
              <a:t>Mochito</a:t>
            </a:r>
            <a:r>
              <a:rPr lang="en-GB" dirty="0"/>
              <a:t>  with Java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907645-ED23-4AB0-8E3D-1B4D64EB25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Mockito is a very useful app for java developers to mock external dependencies.</a:t>
            </a:r>
          </a:p>
          <a:p>
            <a:r>
              <a:rPr lang="en-GB" dirty="0"/>
              <a:t>To use </a:t>
            </a:r>
            <a:r>
              <a:rPr lang="en-GB" dirty="0" err="1"/>
              <a:t>Mochito</a:t>
            </a:r>
            <a:r>
              <a:rPr lang="en-GB" dirty="0"/>
              <a:t>, you need to set it up for you application. </a:t>
            </a:r>
          </a:p>
          <a:p>
            <a:r>
              <a:rPr lang="en-GB" dirty="0"/>
              <a:t>See here for a Maven project's POM file</a:t>
            </a:r>
          </a:p>
          <a:p>
            <a:r>
              <a:rPr lang="en-GB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1F0B9A-A869-45E5-BDB8-C1B8D74D5ED0}"/>
              </a:ext>
            </a:extLst>
          </p:cNvPr>
          <p:cNvSpPr txBox="1"/>
          <p:nvPr/>
        </p:nvSpPr>
        <p:spPr>
          <a:xfrm>
            <a:off x="2068415" y="2675767"/>
            <a:ext cx="6097836" cy="36933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GB" sz="1800" b="1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GB" sz="1800" b="1" dirty="0">
                <a:solidFill>
                  <a:srgbClr val="3F7F7F"/>
                </a:solidFill>
                <a:latin typeface="Consolas" panose="020B0609020204030204" pitchFamily="49" charset="0"/>
              </a:rPr>
              <a:t>dependencies</a:t>
            </a:r>
            <a:r>
              <a:rPr lang="en-GB" sz="1800" b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GB" sz="1800" b="1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GB" sz="1800" b="1" dirty="0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en-GB" sz="1800" b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GB" sz="1800" b="1" dirty="0">
                <a:solidFill>
                  <a:srgbClr val="008080"/>
                </a:solidFill>
                <a:latin typeface="Consolas" panose="020B0609020204030204" pitchFamily="49" charset="0"/>
              </a:rPr>
              <a:t>	&lt;</a:t>
            </a:r>
            <a:r>
              <a:rPr lang="en-GB" sz="1800" b="1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en-GB" sz="1800" b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GB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junit</a:t>
            </a:r>
            <a:r>
              <a:rPr lang="en-GB" sz="1800" b="1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GB" sz="1800" b="1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en-GB" sz="1800" b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GB" sz="1800" b="1" dirty="0">
                <a:solidFill>
                  <a:srgbClr val="008080"/>
                </a:solidFill>
                <a:latin typeface="Consolas" panose="020B0609020204030204" pitchFamily="49" charset="0"/>
              </a:rPr>
              <a:t>	&lt;</a:t>
            </a:r>
            <a:r>
              <a:rPr lang="en-GB" sz="1800" b="1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en-GB" sz="1800" b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GB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junit</a:t>
            </a:r>
            <a:r>
              <a:rPr lang="en-GB" sz="1800" b="1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GB" sz="1800" b="1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en-GB" sz="1800" b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GB" sz="1800" b="1" dirty="0">
                <a:solidFill>
                  <a:srgbClr val="008080"/>
                </a:solidFill>
                <a:latin typeface="Consolas" panose="020B0609020204030204" pitchFamily="49" charset="0"/>
              </a:rPr>
              <a:t>	&lt;</a:t>
            </a:r>
            <a:r>
              <a:rPr lang="en-GB" sz="1800" b="1" dirty="0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en-GB" sz="1800" b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4.12</a:t>
            </a:r>
            <a:r>
              <a:rPr lang="en-GB" sz="1800" b="1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GB" sz="1800" b="1" dirty="0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en-GB" sz="1800" b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GB" sz="1800" b="1" dirty="0">
                <a:solidFill>
                  <a:srgbClr val="008080"/>
                </a:solidFill>
                <a:latin typeface="Consolas" panose="020B0609020204030204" pitchFamily="49" charset="0"/>
              </a:rPr>
              <a:t>	&lt;</a:t>
            </a:r>
            <a:r>
              <a:rPr lang="en-GB" sz="1800" b="1" dirty="0">
                <a:solidFill>
                  <a:srgbClr val="3F7F7F"/>
                </a:solidFill>
                <a:latin typeface="Consolas" panose="020B0609020204030204" pitchFamily="49" charset="0"/>
              </a:rPr>
              <a:t>scope</a:t>
            </a:r>
            <a:r>
              <a:rPr lang="en-GB" sz="1800" b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test</a:t>
            </a:r>
            <a:r>
              <a:rPr lang="en-GB" sz="1800" b="1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GB" sz="1800" b="1" dirty="0">
                <a:solidFill>
                  <a:srgbClr val="3F7F7F"/>
                </a:solidFill>
                <a:latin typeface="Consolas" panose="020B0609020204030204" pitchFamily="49" charset="0"/>
              </a:rPr>
              <a:t>scope</a:t>
            </a:r>
            <a:r>
              <a:rPr lang="en-GB" sz="1800" b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GB" sz="1800" b="1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GB" sz="1800" b="1" dirty="0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en-GB" sz="1800" b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GB" sz="1800" b="1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GB" sz="1800" b="1" dirty="0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en-GB" sz="1800" b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GB" sz="1800" b="1" dirty="0">
                <a:solidFill>
                  <a:srgbClr val="008080"/>
                </a:solidFill>
                <a:latin typeface="Consolas" panose="020B0609020204030204" pitchFamily="49" charset="0"/>
              </a:rPr>
              <a:t>	&lt;</a:t>
            </a:r>
            <a:r>
              <a:rPr lang="en-GB" sz="1800" b="1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en-GB" sz="1800" b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GB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org.mockito</a:t>
            </a:r>
            <a:r>
              <a:rPr lang="en-GB" sz="1800" b="1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GB" sz="1800" b="1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en-GB" sz="1800" b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GB" sz="1800" b="1" dirty="0">
                <a:solidFill>
                  <a:srgbClr val="008080"/>
                </a:solidFill>
                <a:latin typeface="Consolas" panose="020B0609020204030204" pitchFamily="49" charset="0"/>
              </a:rPr>
              <a:t>	&lt;</a:t>
            </a:r>
            <a:r>
              <a:rPr lang="en-GB" sz="1800" b="1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en-GB" sz="1800" b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GB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mockito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-all</a:t>
            </a:r>
            <a:r>
              <a:rPr lang="en-GB" sz="1800" b="1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GB" sz="1800" b="1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en-GB" sz="1800" b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GB" sz="1800" b="1" dirty="0">
                <a:solidFill>
                  <a:srgbClr val="008080"/>
                </a:solidFill>
                <a:latin typeface="Consolas" panose="020B0609020204030204" pitchFamily="49" charset="0"/>
              </a:rPr>
              <a:t>	&lt;</a:t>
            </a:r>
            <a:r>
              <a:rPr lang="en-GB" sz="1800" b="1" dirty="0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en-GB" sz="1800" b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1.10.19</a:t>
            </a:r>
            <a:r>
              <a:rPr lang="en-GB" sz="1800" b="1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GB" sz="1800" b="1" dirty="0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en-GB" sz="1800" b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GB" sz="1800" b="1" dirty="0">
                <a:solidFill>
                  <a:srgbClr val="008080"/>
                </a:solidFill>
                <a:latin typeface="Consolas" panose="020B0609020204030204" pitchFamily="49" charset="0"/>
              </a:rPr>
              <a:t>	&lt;</a:t>
            </a:r>
            <a:r>
              <a:rPr lang="en-GB" sz="1800" b="1" dirty="0">
                <a:solidFill>
                  <a:srgbClr val="3F7F7F"/>
                </a:solidFill>
                <a:latin typeface="Consolas" panose="020B0609020204030204" pitchFamily="49" charset="0"/>
              </a:rPr>
              <a:t>scope</a:t>
            </a:r>
            <a:r>
              <a:rPr lang="en-GB" sz="1800" b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test</a:t>
            </a:r>
            <a:r>
              <a:rPr lang="en-GB" sz="1800" b="1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GB" sz="1800" b="1" dirty="0">
                <a:solidFill>
                  <a:srgbClr val="3F7F7F"/>
                </a:solidFill>
                <a:latin typeface="Consolas" panose="020B0609020204030204" pitchFamily="49" charset="0"/>
              </a:rPr>
              <a:t>scope</a:t>
            </a:r>
            <a:r>
              <a:rPr lang="en-GB" sz="1800" b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GB" sz="1800" b="1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GB" sz="1800" b="1" dirty="0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en-GB" sz="1800" b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67207245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861ba5a240904b86632099fc56e12dead204a13"/>
</p:tagLst>
</file>

<file path=ppt/theme/theme1.xml><?xml version="1.0" encoding="utf-8"?>
<a:theme xmlns:a="http://schemas.openxmlformats.org/drawingml/2006/main" name="Master">
  <a:themeElements>
    <a:clrScheme name="QA Branding Custom Colour Set">
      <a:dk1>
        <a:srgbClr val="004050"/>
      </a:dk1>
      <a:lt1>
        <a:srgbClr val="FFFFFF"/>
      </a:lt1>
      <a:dk2>
        <a:srgbClr val="00EDB5"/>
      </a:dk2>
      <a:lt2>
        <a:srgbClr val="FFFFFF"/>
      </a:lt2>
      <a:accent1>
        <a:srgbClr val="004050"/>
      </a:accent1>
      <a:accent2>
        <a:srgbClr val="00EDB5"/>
      </a:accent2>
      <a:accent3>
        <a:srgbClr val="7F007D"/>
      </a:accent3>
      <a:accent4>
        <a:srgbClr val="FF004C"/>
      </a:accent4>
      <a:accent5>
        <a:srgbClr val="F8D237"/>
      </a:accent5>
      <a:accent6>
        <a:srgbClr val="F3612C"/>
      </a:accent6>
      <a:hlink>
        <a:srgbClr val="004050"/>
      </a:hlink>
      <a:folHlink>
        <a:srgbClr val="00EDB5"/>
      </a:folHlink>
    </a:clrScheme>
    <a:fontScheme name="QA Brand Fonts 2019">
      <a:majorFont>
        <a:latin typeface="Krana Fat B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lIns="0" tIns="0" rIns="0" bIns="0" rtlCol="0" anchor="t" anchorCtr="0">
        <a:normAutofit/>
      </a:bodyPr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rainer Slidedeck Template DRAFT v0.1" id="{7AC1CA74-4441-42CA-9897-72DF6ED83A1A}" vid="{6017FA94-E546-4DB4-BF25-6AABB84AA04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Courseware" ma:contentTypeID="0x010100F0967B7CEE8D417F966757887D9466FB00E4A5C4D776B8DF4A95CEF5B5508203AD" ma:contentTypeVersion="0" ma:contentTypeDescription="Base content type which represents courseware documents" ma:contentTypeScope="" ma:versionID="66b44653433bbae61a25ce2c540db361">
  <xsd:schema xmlns:xsd="http://www.w3.org/2001/XMLSchema" xmlns:xs="http://www.w3.org/2001/XMLSchema" xmlns:p="http://schemas.microsoft.com/office/2006/metadata/properties" xmlns:ns2="2884942A-A8DA-48EB-B9BF-C678FA91402D" targetNamespace="http://schemas.microsoft.com/office/2006/metadata/properties" ma:root="true" ma:fieldsID="886d2ed21f0c44fc9d4ba9d91a5ccdf3" ns2:_="">
    <xsd:import namespace="2884942A-A8DA-48EB-B9BF-C678FA91402D"/>
    <xsd:element name="properties">
      <xsd:complexType>
        <xsd:sequence>
          <xsd:element name="documentManagement">
            <xsd:complexType>
              <xsd:all>
                <xsd:element ref="ns2:BookTypeField0" minOccurs="0"/>
                <xsd:element ref="ns2:SequenceNumber" minOccurs="0"/>
                <xsd:element ref="ns2:IsBuildFil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884942A-A8DA-48EB-B9BF-C678FA91402D" elementFormDefault="qualified">
    <xsd:import namespace="http://schemas.microsoft.com/office/2006/documentManagement/types"/>
    <xsd:import namespace="http://schemas.microsoft.com/office/infopath/2007/PartnerControls"/>
    <xsd:element name="BookTypeField0" ma:index="9" nillable="true" ma:taxonomy="true" ma:internalName="BookTypeField0" ma:taxonomyFieldName="BookType" ma:displayName="Book Type" ma:fieldId="{e7c6b654-e04e-4e45-9cfd-676dbef3a3c6}" ma:sspId="63102202-80dd-4165-b1ca-d09cf2756dc1" ma:termSetId="3300959e-7346-4208-831a-90b552f1677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equenceNumber" ma:index="10" nillable="true" ma:displayName="Sequence Number" ma:decimals="0" ma:internalName="SequenceNumber">
      <xsd:simpleType>
        <xsd:restriction base="dms:Number"/>
      </xsd:simpleType>
    </xsd:element>
    <xsd:element name="IsBuildFile" ma:index="11" nillable="true" ma:displayName="Is Build File" ma:hidden="true" ma:internalName="IsBuildFil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equenceNumber xmlns="2884942A-A8DA-48EB-B9BF-C678FA91402D">5</SequenceNumber>
    <IsBuildFile xmlns="2884942A-A8DA-48EB-B9BF-C678FA91402D" xsi:nil="true"/>
    <BookTypeField0 xmlns="2884942A-A8DA-48EB-B9BF-C678FA91402D">
      <Terms xmlns="http://schemas.microsoft.com/office/infopath/2007/PartnerControls">
        <TermInfo xmlns="http://schemas.microsoft.com/office/infopath/2007/PartnerControls">
          <TermName xmlns="http://schemas.microsoft.com/office/infopath/2007/PartnerControls">IK</TermName>
          <TermId xmlns="http://schemas.microsoft.com/office/infopath/2007/PartnerControls">5abe6401-e87a-4499-80b4-3d21a1a6ebd7</TermId>
        </TermInfo>
      </Terms>
    </BookTypeField0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EEE0EE0-2A0A-4BC3-B01B-B298A5EE03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884942A-A8DA-48EB-B9BF-C678FA91402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A0CB119-B021-4C23-95BA-1572CDAAE339}">
  <ds:schemaRefs>
    <ds:schemaRef ds:uri="http://schemas.microsoft.com/office/2006/metadata/properties"/>
    <ds:schemaRef ds:uri="http://schemas.microsoft.com/office/infopath/2007/PartnerControls"/>
    <ds:schemaRef ds:uri="2884942A-A8DA-48EB-B9BF-C678FA91402D"/>
  </ds:schemaRefs>
</ds:datastoreItem>
</file>

<file path=customXml/itemProps3.xml><?xml version="1.0" encoding="utf-8"?>
<ds:datastoreItem xmlns:ds="http://schemas.openxmlformats.org/officeDocument/2006/customXml" ds:itemID="{8CF84756-A386-43E0-B1B4-C6DC152A358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4586</TotalTime>
  <Words>2481</Words>
  <Application>Microsoft Office PowerPoint</Application>
  <PresentationFormat>Widescreen</PresentationFormat>
  <Paragraphs>327</Paragraphs>
  <Slides>23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3" baseType="lpstr">
      <vt:lpstr>Lucida Console</vt:lpstr>
      <vt:lpstr>Krana Fat B</vt:lpstr>
      <vt:lpstr>Calibri</vt:lpstr>
      <vt:lpstr>Book Antiqua</vt:lpstr>
      <vt:lpstr>Arial</vt:lpstr>
      <vt:lpstr>Times New Roman</vt:lpstr>
      <vt:lpstr>Montserrat</vt:lpstr>
      <vt:lpstr>Consolas</vt:lpstr>
      <vt:lpstr>Wingdings</vt:lpstr>
      <vt:lpstr>Master</vt:lpstr>
      <vt:lpstr>PowerPoint Presentation</vt:lpstr>
      <vt:lpstr>Stubs and Mocks</vt:lpstr>
      <vt:lpstr>Stubs and Mocks</vt:lpstr>
      <vt:lpstr>Creating mocks and stubs with C#</vt:lpstr>
      <vt:lpstr>Using a hand-crafted Stub – Using an interface</vt:lpstr>
      <vt:lpstr>Using Moq to mock objects</vt:lpstr>
      <vt:lpstr>Using TestInitialize (Moq with MsTest)</vt:lpstr>
      <vt:lpstr>Creating mocks and stubs with Java</vt:lpstr>
      <vt:lpstr>Using Mochito  with Java </vt:lpstr>
      <vt:lpstr>Using Mockito  - setting expectations</vt:lpstr>
      <vt:lpstr>Mocking an object using Mickito</vt:lpstr>
      <vt:lpstr>PowerPoint Presentation</vt:lpstr>
      <vt:lpstr>PowerPoint Presentation</vt:lpstr>
      <vt:lpstr>MOQ –Another example</vt:lpstr>
      <vt:lpstr>MOQ – Parameter type of Any</vt:lpstr>
      <vt:lpstr>MOQ – Mock Exceptions</vt:lpstr>
      <vt:lpstr>MOQ – verify a method was called</vt:lpstr>
      <vt:lpstr>Real-life example of a Stub</vt:lpstr>
      <vt:lpstr>Repository example – The Interface</vt:lpstr>
      <vt:lpstr>Repository Classes – Implement the interface</vt:lpstr>
      <vt:lpstr>Refactor</vt:lpstr>
      <vt:lpstr>Testing Your Controller – Building a Stub</vt:lpstr>
      <vt:lpstr>Testing Your Controller – Using the Stub</vt:lpstr>
    </vt:vector>
  </TitlesOfParts>
  <Manager/>
  <Company>QA Ltd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Singh, Vaishali</dc:creator>
  <cp:keywords/>
  <dc:description/>
  <cp:lastModifiedBy>Baradaran, Mike</cp:lastModifiedBy>
  <cp:revision>329</cp:revision>
  <cp:lastPrinted>2019-07-03T09:46:41Z</cp:lastPrinted>
  <dcterms:created xsi:type="dcterms:W3CDTF">2019-09-05T08:17:12Z</dcterms:created>
  <dcterms:modified xsi:type="dcterms:W3CDTF">2021-07-21T11:33:22Z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hapter">
    <vt:lpwstr>1</vt:lpwstr>
  </property>
  <property fmtid="{D5CDD505-2E9C-101B-9397-08002B2CF9AE}" pid="3" name="ContentTypeId">
    <vt:lpwstr>0x010100F0967B7CEE8D417F966757887D9466FB00E4A5C4D776B8DF4A95CEF5B5508203AD</vt:lpwstr>
  </property>
  <property fmtid="{D5CDD505-2E9C-101B-9397-08002B2CF9AE}" pid="4" name="BookType">
    <vt:lpwstr>4</vt:lpwstr>
  </property>
</Properties>
</file>