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12" r:id="rId4"/>
  </p:sldMasterIdLst>
  <p:sldIdLst>
    <p:sldId id="257" r:id="rId5"/>
    <p:sldId id="279" r:id="rId6"/>
    <p:sldId id="280" r:id="rId7"/>
    <p:sldId id="281" r:id="rId8"/>
    <p:sldId id="282" r:id="rId9"/>
    <p:sldId id="283" r:id="rId10"/>
    <p:sldId id="284" r:id="rId11"/>
    <p:sldId id="286" r:id="rId12"/>
    <p:sldId id="285" r:id="rId13"/>
    <p:sldId id="287" r:id="rId14"/>
    <p:sldId id="288" r:id="rId15"/>
    <p:sldId id="289" r:id="rId16"/>
    <p:sldId id="293" r:id="rId17"/>
    <p:sldId id="290" r:id="rId18"/>
    <p:sldId id="292" r:id="rId19"/>
    <p:sldId id="294" r:id="rId20"/>
    <p:sldId id="291"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47" autoAdjust="0"/>
    <p:restoredTop sz="94580"/>
  </p:normalViewPr>
  <p:slideViewPr>
    <p:cSldViewPr snapToGrid="0" snapToObjects="1">
      <p:cViewPr varScale="1">
        <p:scale>
          <a:sx n="72" d="100"/>
          <a:sy n="72" d="100"/>
        </p:scale>
        <p:origin x="654"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F91E73-2FB4-4795-AE98-CC0EC3934A1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ru-RU"/>
        </a:p>
      </dgm:t>
    </dgm:pt>
    <dgm:pt modelId="{3F91F50D-77D8-465F-8DB1-647F3CDC8812}">
      <dgm:prSet phldrT="[Text]"/>
      <dgm:spPr/>
      <dgm:t>
        <a:bodyPr/>
        <a:lstStyle/>
        <a:p>
          <a:r>
            <a:rPr lang="ro-RO" dirty="0"/>
            <a:t>Tip de date numere</a:t>
          </a:r>
          <a:endParaRPr lang="ru-RU" dirty="0"/>
        </a:p>
      </dgm:t>
    </dgm:pt>
    <dgm:pt modelId="{D3187225-A999-4355-A562-7A60C9946EFE}" type="parTrans" cxnId="{94BEFCFC-E494-4FA7-AB5A-88E116BDF6DE}">
      <dgm:prSet/>
      <dgm:spPr/>
      <dgm:t>
        <a:bodyPr/>
        <a:lstStyle/>
        <a:p>
          <a:endParaRPr lang="ru-RU"/>
        </a:p>
      </dgm:t>
    </dgm:pt>
    <dgm:pt modelId="{B66C8E7A-8C93-48E9-BF42-DC1351FF1E1E}" type="sibTrans" cxnId="{94BEFCFC-E494-4FA7-AB5A-88E116BDF6DE}">
      <dgm:prSet/>
      <dgm:spPr/>
      <dgm:t>
        <a:bodyPr/>
        <a:lstStyle/>
        <a:p>
          <a:endParaRPr lang="ru-RU"/>
        </a:p>
      </dgm:t>
    </dgm:pt>
    <dgm:pt modelId="{EBF80E89-ED67-46EB-8AC0-8E91A24EEEE6}">
      <dgm:prSet phldrT="[Text]"/>
      <dgm:spPr/>
      <dgm:t>
        <a:bodyPr/>
        <a:lstStyle/>
        <a:p>
          <a:r>
            <a:rPr lang="ro-RO" dirty="0"/>
            <a:t>Tip de date boolean</a:t>
          </a:r>
          <a:endParaRPr lang="ru-RU" dirty="0"/>
        </a:p>
      </dgm:t>
    </dgm:pt>
    <dgm:pt modelId="{D5C818A2-B23F-4DA6-9223-855C269D8408}" type="parTrans" cxnId="{801C88E6-F25A-46CE-BA9D-B3C5F37D40BD}">
      <dgm:prSet/>
      <dgm:spPr/>
      <dgm:t>
        <a:bodyPr/>
        <a:lstStyle/>
        <a:p>
          <a:endParaRPr lang="ru-RU"/>
        </a:p>
      </dgm:t>
    </dgm:pt>
    <dgm:pt modelId="{CD103BEB-F539-4B99-A3EF-2810146CB0A0}" type="sibTrans" cxnId="{801C88E6-F25A-46CE-BA9D-B3C5F37D40BD}">
      <dgm:prSet/>
      <dgm:spPr/>
      <dgm:t>
        <a:bodyPr/>
        <a:lstStyle/>
        <a:p>
          <a:endParaRPr lang="ru-RU"/>
        </a:p>
      </dgm:t>
    </dgm:pt>
    <dgm:pt modelId="{82D94C27-9705-476B-A5CC-0F5E7AE1FD89}">
      <dgm:prSet phldrT="[Text]"/>
      <dgm:spPr/>
      <dgm:t>
        <a:bodyPr/>
        <a:lstStyle/>
        <a:p>
          <a:r>
            <a:rPr lang="ro-RO" dirty="0"/>
            <a:t>Tip de date șir de caractere</a:t>
          </a:r>
          <a:endParaRPr lang="ru-RU" dirty="0"/>
        </a:p>
      </dgm:t>
    </dgm:pt>
    <dgm:pt modelId="{BFE7CC6F-FA22-41A7-B7A1-066C9D74DF69}" type="parTrans" cxnId="{A4B72EEC-8641-4F5D-BB5F-727A347B808A}">
      <dgm:prSet/>
      <dgm:spPr/>
      <dgm:t>
        <a:bodyPr/>
        <a:lstStyle/>
        <a:p>
          <a:endParaRPr lang="ru-RU"/>
        </a:p>
      </dgm:t>
    </dgm:pt>
    <dgm:pt modelId="{535028FA-A632-470E-B45D-D0924BF0BC43}" type="sibTrans" cxnId="{A4B72EEC-8641-4F5D-BB5F-727A347B808A}">
      <dgm:prSet/>
      <dgm:spPr/>
      <dgm:t>
        <a:bodyPr/>
        <a:lstStyle/>
        <a:p>
          <a:endParaRPr lang="ru-RU"/>
        </a:p>
      </dgm:t>
    </dgm:pt>
    <dgm:pt modelId="{6D9AC7F0-1269-4F74-BE13-9C24BE43A205}">
      <dgm:prSet phldrT="[Text]"/>
      <dgm:spPr/>
      <dgm:t>
        <a:bodyPr/>
        <a:lstStyle/>
        <a:p>
          <a:r>
            <a:rPr lang="ro-RO" dirty="0"/>
            <a:t>Liste(Vectori)</a:t>
          </a:r>
          <a:endParaRPr lang="ru-RU" dirty="0"/>
        </a:p>
      </dgm:t>
    </dgm:pt>
    <dgm:pt modelId="{F42BC301-6E6F-4052-9C02-6F0C51E574A6}" type="parTrans" cxnId="{A799B44F-0544-4EFE-B13F-F4798FC0D2C9}">
      <dgm:prSet/>
      <dgm:spPr/>
      <dgm:t>
        <a:bodyPr/>
        <a:lstStyle/>
        <a:p>
          <a:endParaRPr lang="ru-RU"/>
        </a:p>
      </dgm:t>
    </dgm:pt>
    <dgm:pt modelId="{57E0E0A7-B1E2-49C7-983F-1E0C1DF3D147}" type="sibTrans" cxnId="{A799B44F-0544-4EFE-B13F-F4798FC0D2C9}">
      <dgm:prSet/>
      <dgm:spPr/>
      <dgm:t>
        <a:bodyPr/>
        <a:lstStyle/>
        <a:p>
          <a:endParaRPr lang="ru-RU"/>
        </a:p>
      </dgm:t>
    </dgm:pt>
    <dgm:pt modelId="{54BD608B-8BF4-46C8-8DBB-9F2E027FF93C}">
      <dgm:prSet phldrT="[Text]"/>
      <dgm:spPr/>
      <dgm:t>
        <a:bodyPr/>
        <a:lstStyle/>
        <a:p>
          <a:r>
            <a:rPr lang="ro-RO" dirty="0"/>
            <a:t>Dicționare</a:t>
          </a:r>
          <a:endParaRPr lang="ru-RU" dirty="0"/>
        </a:p>
      </dgm:t>
    </dgm:pt>
    <dgm:pt modelId="{41CADFA5-F6DA-4F6F-85B9-24D0431BE527}" type="parTrans" cxnId="{D84CCADF-89CF-4516-981A-6DAFE39D11BF}">
      <dgm:prSet/>
      <dgm:spPr/>
      <dgm:t>
        <a:bodyPr/>
        <a:lstStyle/>
        <a:p>
          <a:endParaRPr lang="ru-RU"/>
        </a:p>
      </dgm:t>
    </dgm:pt>
    <dgm:pt modelId="{15B00B29-05AE-4DF7-95A1-F7BD8C49AC0C}" type="sibTrans" cxnId="{D84CCADF-89CF-4516-981A-6DAFE39D11BF}">
      <dgm:prSet/>
      <dgm:spPr/>
      <dgm:t>
        <a:bodyPr/>
        <a:lstStyle/>
        <a:p>
          <a:endParaRPr lang="ru-RU"/>
        </a:p>
      </dgm:t>
    </dgm:pt>
    <dgm:pt modelId="{42E18DC7-74E1-43FD-BB5D-2C44F75F333C}" type="pres">
      <dgm:prSet presAssocID="{61F91E73-2FB4-4795-AE98-CC0EC3934A12}" presName="linear" presStyleCnt="0">
        <dgm:presLayoutVars>
          <dgm:animLvl val="lvl"/>
          <dgm:resizeHandles val="exact"/>
        </dgm:presLayoutVars>
      </dgm:prSet>
      <dgm:spPr/>
    </dgm:pt>
    <dgm:pt modelId="{6237B6D6-8536-4491-9026-E73BF2679FB7}" type="pres">
      <dgm:prSet presAssocID="{3F91F50D-77D8-465F-8DB1-647F3CDC8812}" presName="parentText" presStyleLbl="node1" presStyleIdx="0" presStyleCnt="5">
        <dgm:presLayoutVars>
          <dgm:chMax val="0"/>
          <dgm:bulletEnabled val="1"/>
        </dgm:presLayoutVars>
      </dgm:prSet>
      <dgm:spPr/>
    </dgm:pt>
    <dgm:pt modelId="{DA27F7B2-6802-4EEC-BCEE-A53C99653150}" type="pres">
      <dgm:prSet presAssocID="{B66C8E7A-8C93-48E9-BF42-DC1351FF1E1E}" presName="spacer" presStyleCnt="0"/>
      <dgm:spPr/>
    </dgm:pt>
    <dgm:pt modelId="{E798A1D0-BBC0-42FD-9DA7-D692D5EFF728}" type="pres">
      <dgm:prSet presAssocID="{EBF80E89-ED67-46EB-8AC0-8E91A24EEEE6}" presName="parentText" presStyleLbl="node1" presStyleIdx="1" presStyleCnt="5">
        <dgm:presLayoutVars>
          <dgm:chMax val="0"/>
          <dgm:bulletEnabled val="1"/>
        </dgm:presLayoutVars>
      </dgm:prSet>
      <dgm:spPr/>
    </dgm:pt>
    <dgm:pt modelId="{DC7D52AC-DB8F-4694-A8EC-424AD9F9B944}" type="pres">
      <dgm:prSet presAssocID="{CD103BEB-F539-4B99-A3EF-2810146CB0A0}" presName="spacer" presStyleCnt="0"/>
      <dgm:spPr/>
    </dgm:pt>
    <dgm:pt modelId="{56482E4D-7174-4258-B1D6-AB6EC4B0B338}" type="pres">
      <dgm:prSet presAssocID="{82D94C27-9705-476B-A5CC-0F5E7AE1FD89}" presName="parentText" presStyleLbl="node1" presStyleIdx="2" presStyleCnt="5">
        <dgm:presLayoutVars>
          <dgm:chMax val="0"/>
          <dgm:bulletEnabled val="1"/>
        </dgm:presLayoutVars>
      </dgm:prSet>
      <dgm:spPr/>
    </dgm:pt>
    <dgm:pt modelId="{3492B4EF-F9DF-4774-815F-D9229D1C53FC}" type="pres">
      <dgm:prSet presAssocID="{535028FA-A632-470E-B45D-D0924BF0BC43}" presName="spacer" presStyleCnt="0"/>
      <dgm:spPr/>
    </dgm:pt>
    <dgm:pt modelId="{441D8B3E-21DC-4549-A19D-AC0C11D6292F}" type="pres">
      <dgm:prSet presAssocID="{6D9AC7F0-1269-4F74-BE13-9C24BE43A205}" presName="parentText" presStyleLbl="node1" presStyleIdx="3" presStyleCnt="5">
        <dgm:presLayoutVars>
          <dgm:chMax val="0"/>
          <dgm:bulletEnabled val="1"/>
        </dgm:presLayoutVars>
      </dgm:prSet>
      <dgm:spPr/>
    </dgm:pt>
    <dgm:pt modelId="{8B83F338-A148-4107-8D40-C354CAD9C963}" type="pres">
      <dgm:prSet presAssocID="{57E0E0A7-B1E2-49C7-983F-1E0C1DF3D147}" presName="spacer" presStyleCnt="0"/>
      <dgm:spPr/>
    </dgm:pt>
    <dgm:pt modelId="{8ABDE74B-967D-4EBB-B0A3-D0278A1822EB}" type="pres">
      <dgm:prSet presAssocID="{54BD608B-8BF4-46C8-8DBB-9F2E027FF93C}" presName="parentText" presStyleLbl="node1" presStyleIdx="4" presStyleCnt="5">
        <dgm:presLayoutVars>
          <dgm:chMax val="0"/>
          <dgm:bulletEnabled val="1"/>
        </dgm:presLayoutVars>
      </dgm:prSet>
      <dgm:spPr/>
    </dgm:pt>
  </dgm:ptLst>
  <dgm:cxnLst>
    <dgm:cxn modelId="{A799B44F-0544-4EFE-B13F-F4798FC0D2C9}" srcId="{61F91E73-2FB4-4795-AE98-CC0EC3934A12}" destId="{6D9AC7F0-1269-4F74-BE13-9C24BE43A205}" srcOrd="3" destOrd="0" parTransId="{F42BC301-6E6F-4052-9C02-6F0C51E574A6}" sibTransId="{57E0E0A7-B1E2-49C7-983F-1E0C1DF3D147}"/>
    <dgm:cxn modelId="{EB8A0B50-CD32-44A6-999E-8FBDA7970F70}" type="presOf" srcId="{6D9AC7F0-1269-4F74-BE13-9C24BE43A205}" destId="{441D8B3E-21DC-4549-A19D-AC0C11D6292F}" srcOrd="0" destOrd="0" presId="urn:microsoft.com/office/officeart/2005/8/layout/vList2"/>
    <dgm:cxn modelId="{322C3790-D733-4B89-B1A3-B2B235673030}" type="presOf" srcId="{54BD608B-8BF4-46C8-8DBB-9F2E027FF93C}" destId="{8ABDE74B-967D-4EBB-B0A3-D0278A1822EB}" srcOrd="0" destOrd="0" presId="urn:microsoft.com/office/officeart/2005/8/layout/vList2"/>
    <dgm:cxn modelId="{A1CD37DB-EF95-489A-BBB0-CAA217A2E81D}" type="presOf" srcId="{EBF80E89-ED67-46EB-8AC0-8E91A24EEEE6}" destId="{E798A1D0-BBC0-42FD-9DA7-D692D5EFF728}" srcOrd="0" destOrd="0" presId="urn:microsoft.com/office/officeart/2005/8/layout/vList2"/>
    <dgm:cxn modelId="{D84CCADF-89CF-4516-981A-6DAFE39D11BF}" srcId="{61F91E73-2FB4-4795-AE98-CC0EC3934A12}" destId="{54BD608B-8BF4-46C8-8DBB-9F2E027FF93C}" srcOrd="4" destOrd="0" parTransId="{41CADFA5-F6DA-4F6F-85B9-24D0431BE527}" sibTransId="{15B00B29-05AE-4DF7-95A1-F7BD8C49AC0C}"/>
    <dgm:cxn modelId="{801C88E6-F25A-46CE-BA9D-B3C5F37D40BD}" srcId="{61F91E73-2FB4-4795-AE98-CC0EC3934A12}" destId="{EBF80E89-ED67-46EB-8AC0-8E91A24EEEE6}" srcOrd="1" destOrd="0" parTransId="{D5C818A2-B23F-4DA6-9223-855C269D8408}" sibTransId="{CD103BEB-F539-4B99-A3EF-2810146CB0A0}"/>
    <dgm:cxn modelId="{35DE27EB-B9E6-4C0C-B3B7-61E8AECB79E9}" type="presOf" srcId="{61F91E73-2FB4-4795-AE98-CC0EC3934A12}" destId="{42E18DC7-74E1-43FD-BB5D-2C44F75F333C}" srcOrd="0" destOrd="0" presId="urn:microsoft.com/office/officeart/2005/8/layout/vList2"/>
    <dgm:cxn modelId="{A4B72EEC-8641-4F5D-BB5F-727A347B808A}" srcId="{61F91E73-2FB4-4795-AE98-CC0EC3934A12}" destId="{82D94C27-9705-476B-A5CC-0F5E7AE1FD89}" srcOrd="2" destOrd="0" parTransId="{BFE7CC6F-FA22-41A7-B7A1-066C9D74DF69}" sibTransId="{535028FA-A632-470E-B45D-D0924BF0BC43}"/>
    <dgm:cxn modelId="{1ABEB3ED-A63F-43D4-9023-5AF1D326D2CD}" type="presOf" srcId="{82D94C27-9705-476B-A5CC-0F5E7AE1FD89}" destId="{56482E4D-7174-4258-B1D6-AB6EC4B0B338}" srcOrd="0" destOrd="0" presId="urn:microsoft.com/office/officeart/2005/8/layout/vList2"/>
    <dgm:cxn modelId="{2D79E3ED-A8A7-4E46-9DA4-463030AD3E2B}" type="presOf" srcId="{3F91F50D-77D8-465F-8DB1-647F3CDC8812}" destId="{6237B6D6-8536-4491-9026-E73BF2679FB7}" srcOrd="0" destOrd="0" presId="urn:microsoft.com/office/officeart/2005/8/layout/vList2"/>
    <dgm:cxn modelId="{94BEFCFC-E494-4FA7-AB5A-88E116BDF6DE}" srcId="{61F91E73-2FB4-4795-AE98-CC0EC3934A12}" destId="{3F91F50D-77D8-465F-8DB1-647F3CDC8812}" srcOrd="0" destOrd="0" parTransId="{D3187225-A999-4355-A562-7A60C9946EFE}" sibTransId="{B66C8E7A-8C93-48E9-BF42-DC1351FF1E1E}"/>
    <dgm:cxn modelId="{F50EA12F-8931-4250-948A-7DC842B8B089}" type="presParOf" srcId="{42E18DC7-74E1-43FD-BB5D-2C44F75F333C}" destId="{6237B6D6-8536-4491-9026-E73BF2679FB7}" srcOrd="0" destOrd="0" presId="urn:microsoft.com/office/officeart/2005/8/layout/vList2"/>
    <dgm:cxn modelId="{29922F23-9D74-4743-9397-AEB377C1C071}" type="presParOf" srcId="{42E18DC7-74E1-43FD-BB5D-2C44F75F333C}" destId="{DA27F7B2-6802-4EEC-BCEE-A53C99653150}" srcOrd="1" destOrd="0" presId="urn:microsoft.com/office/officeart/2005/8/layout/vList2"/>
    <dgm:cxn modelId="{944DA3EA-B2CC-4A5E-8AA5-1642CA8C416E}" type="presParOf" srcId="{42E18DC7-74E1-43FD-BB5D-2C44F75F333C}" destId="{E798A1D0-BBC0-42FD-9DA7-D692D5EFF728}" srcOrd="2" destOrd="0" presId="urn:microsoft.com/office/officeart/2005/8/layout/vList2"/>
    <dgm:cxn modelId="{677F5D13-05D2-4E4A-9EBC-35B01E04C7D4}" type="presParOf" srcId="{42E18DC7-74E1-43FD-BB5D-2C44F75F333C}" destId="{DC7D52AC-DB8F-4694-A8EC-424AD9F9B944}" srcOrd="3" destOrd="0" presId="urn:microsoft.com/office/officeart/2005/8/layout/vList2"/>
    <dgm:cxn modelId="{5ABD24C5-CBE3-48C0-880F-8324596C662F}" type="presParOf" srcId="{42E18DC7-74E1-43FD-BB5D-2C44F75F333C}" destId="{56482E4D-7174-4258-B1D6-AB6EC4B0B338}" srcOrd="4" destOrd="0" presId="urn:microsoft.com/office/officeart/2005/8/layout/vList2"/>
    <dgm:cxn modelId="{DB4DA425-AC7A-4D4E-AA8F-917A36083858}" type="presParOf" srcId="{42E18DC7-74E1-43FD-BB5D-2C44F75F333C}" destId="{3492B4EF-F9DF-4774-815F-D9229D1C53FC}" srcOrd="5" destOrd="0" presId="urn:microsoft.com/office/officeart/2005/8/layout/vList2"/>
    <dgm:cxn modelId="{7A06FB30-5091-4324-A62F-B06BBBC20B13}" type="presParOf" srcId="{42E18DC7-74E1-43FD-BB5D-2C44F75F333C}" destId="{441D8B3E-21DC-4549-A19D-AC0C11D6292F}" srcOrd="6" destOrd="0" presId="urn:microsoft.com/office/officeart/2005/8/layout/vList2"/>
    <dgm:cxn modelId="{6649FA2D-304E-4A1B-A069-A744093E5269}" type="presParOf" srcId="{42E18DC7-74E1-43FD-BB5D-2C44F75F333C}" destId="{8B83F338-A148-4107-8D40-C354CAD9C963}" srcOrd="7" destOrd="0" presId="urn:microsoft.com/office/officeart/2005/8/layout/vList2"/>
    <dgm:cxn modelId="{4DB06735-02E1-4629-B01E-C5A9394DA117}" type="presParOf" srcId="{42E18DC7-74E1-43FD-BB5D-2C44F75F333C}" destId="{8ABDE74B-967D-4EBB-B0A3-D0278A1822EB}"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CFE313-DF91-4DC5-96EA-6C42847D9F22}"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ru-RU"/>
        </a:p>
      </dgm:t>
    </dgm:pt>
    <dgm:pt modelId="{7C6AFD4B-2000-4301-81D9-44724DE06A75}">
      <dgm:prSet phldrT="[Текст]" custT="1"/>
      <dgm:spPr/>
      <dgm:t>
        <a:bodyPr/>
        <a:lstStyle/>
        <a:p>
          <a:r>
            <a:rPr lang="ro-RO" sz="2000" dirty="0"/>
            <a:t>Python</a:t>
          </a:r>
          <a:endParaRPr lang="ru-RU" sz="1800" dirty="0"/>
        </a:p>
      </dgm:t>
    </dgm:pt>
    <dgm:pt modelId="{EFD33801-C3AE-426D-A3D7-89C950654F5B}" type="parTrans" cxnId="{4E90B1A2-6499-4F60-86F3-10D5C8EF1C1F}">
      <dgm:prSet/>
      <dgm:spPr/>
      <dgm:t>
        <a:bodyPr/>
        <a:lstStyle/>
        <a:p>
          <a:endParaRPr lang="ru-RU"/>
        </a:p>
      </dgm:t>
    </dgm:pt>
    <dgm:pt modelId="{FBB65613-F0CC-4A9E-A1F1-9B3C9938C43E}" type="sibTrans" cxnId="{4E90B1A2-6499-4F60-86F3-10D5C8EF1C1F}">
      <dgm:prSet/>
      <dgm:spPr/>
      <dgm:t>
        <a:bodyPr/>
        <a:lstStyle/>
        <a:p>
          <a:endParaRPr lang="ru-RU"/>
        </a:p>
      </dgm:t>
    </dgm:pt>
    <dgm:pt modelId="{4B043CDF-5439-4749-BC5D-90D1516EA105}">
      <dgm:prSet phldrT="[Текст]"/>
      <dgm:spPr/>
      <dgm:t>
        <a:bodyPr/>
        <a:lstStyle/>
        <a:p>
          <a:r>
            <a:rPr lang="ro-RO" dirty="0"/>
            <a:t>Este un limbaj dinamic și nu lucrează direct cu tipurile</a:t>
          </a:r>
          <a:endParaRPr lang="ru-RU" dirty="0"/>
        </a:p>
      </dgm:t>
    </dgm:pt>
    <dgm:pt modelId="{436E7A49-0E81-4BA3-BA96-58EB588B324D}" type="parTrans" cxnId="{00D790BD-4D4B-437E-BEA1-8BAC200C1D84}">
      <dgm:prSet/>
      <dgm:spPr/>
      <dgm:t>
        <a:bodyPr/>
        <a:lstStyle/>
        <a:p>
          <a:endParaRPr lang="ru-RU"/>
        </a:p>
      </dgm:t>
    </dgm:pt>
    <dgm:pt modelId="{76134652-376D-4492-9E19-AC228273C34D}" type="sibTrans" cxnId="{00D790BD-4D4B-437E-BEA1-8BAC200C1D84}">
      <dgm:prSet/>
      <dgm:spPr/>
      <dgm:t>
        <a:bodyPr/>
        <a:lstStyle/>
        <a:p>
          <a:endParaRPr lang="ru-RU"/>
        </a:p>
      </dgm:t>
    </dgm:pt>
    <dgm:pt modelId="{ED6BEAE8-439B-44F2-A6C5-CEAEF7871EC2}">
      <dgm:prSet phldrT="[Текст]" custT="1"/>
      <dgm:spPr/>
      <dgm:t>
        <a:bodyPr/>
        <a:lstStyle/>
        <a:p>
          <a:r>
            <a:rPr lang="ro-RO" sz="2000" dirty="0"/>
            <a:t>Tipurile de date</a:t>
          </a:r>
          <a:endParaRPr lang="ru-RU" sz="2000" dirty="0"/>
        </a:p>
      </dgm:t>
    </dgm:pt>
    <dgm:pt modelId="{F9BB44F4-509A-42EE-BE24-537F1A31AD92}" type="parTrans" cxnId="{C1FBDA86-DECD-43DB-A180-C9A7CC5946F3}">
      <dgm:prSet/>
      <dgm:spPr/>
      <dgm:t>
        <a:bodyPr/>
        <a:lstStyle/>
        <a:p>
          <a:endParaRPr lang="ru-RU"/>
        </a:p>
      </dgm:t>
    </dgm:pt>
    <dgm:pt modelId="{B9D739D3-42A9-40DC-BADD-97C839EA24BA}" type="sibTrans" cxnId="{C1FBDA86-DECD-43DB-A180-C9A7CC5946F3}">
      <dgm:prSet/>
      <dgm:spPr/>
      <dgm:t>
        <a:bodyPr/>
        <a:lstStyle/>
        <a:p>
          <a:endParaRPr lang="ru-RU"/>
        </a:p>
      </dgm:t>
    </dgm:pt>
    <dgm:pt modelId="{6E7648E6-9BAC-4FDE-906E-2B91EE2F539F}">
      <dgm:prSet phldrT="[Текст]"/>
      <dgm:spPr/>
      <dgm:t>
        <a:bodyPr/>
        <a:lstStyle/>
        <a:p>
          <a:r>
            <a:rPr lang="ro-RO" dirty="0"/>
            <a:t>Există, dar programatorul nu trebuie să specifice acest lucru</a:t>
          </a:r>
          <a:endParaRPr lang="ru-RU" dirty="0"/>
        </a:p>
      </dgm:t>
    </dgm:pt>
    <dgm:pt modelId="{25B117EE-F8A7-4626-A05A-EB87A3D715BA}" type="parTrans" cxnId="{DE52117F-84A1-4BD0-B944-1504AEBF11B3}">
      <dgm:prSet/>
      <dgm:spPr/>
      <dgm:t>
        <a:bodyPr/>
        <a:lstStyle/>
        <a:p>
          <a:endParaRPr lang="ru-RU"/>
        </a:p>
      </dgm:t>
    </dgm:pt>
    <dgm:pt modelId="{8F5A6929-6C8B-4212-B1A8-7B66217C469C}" type="sibTrans" cxnId="{DE52117F-84A1-4BD0-B944-1504AEBF11B3}">
      <dgm:prSet/>
      <dgm:spPr/>
      <dgm:t>
        <a:bodyPr/>
        <a:lstStyle/>
        <a:p>
          <a:endParaRPr lang="ru-RU"/>
        </a:p>
      </dgm:t>
    </dgm:pt>
    <dgm:pt modelId="{AEB1B32F-E2EB-48C0-B631-E54EE421565C}" type="pres">
      <dgm:prSet presAssocID="{11CFE313-DF91-4DC5-96EA-6C42847D9F22}" presName="linearFlow" presStyleCnt="0">
        <dgm:presLayoutVars>
          <dgm:dir/>
          <dgm:animLvl val="lvl"/>
          <dgm:resizeHandles val="exact"/>
        </dgm:presLayoutVars>
      </dgm:prSet>
      <dgm:spPr/>
    </dgm:pt>
    <dgm:pt modelId="{F518493F-7130-4085-BAAD-C7836E85D8D5}" type="pres">
      <dgm:prSet presAssocID="{7C6AFD4B-2000-4301-81D9-44724DE06A75}" presName="composite" presStyleCnt="0"/>
      <dgm:spPr/>
    </dgm:pt>
    <dgm:pt modelId="{C2F64FEA-37A1-4D89-853D-15B569BF1FDC}" type="pres">
      <dgm:prSet presAssocID="{7C6AFD4B-2000-4301-81D9-44724DE06A75}" presName="parentText" presStyleLbl="alignNode1" presStyleIdx="0" presStyleCnt="2">
        <dgm:presLayoutVars>
          <dgm:chMax val="1"/>
          <dgm:bulletEnabled val="1"/>
        </dgm:presLayoutVars>
      </dgm:prSet>
      <dgm:spPr/>
    </dgm:pt>
    <dgm:pt modelId="{6890EDAF-855F-4510-ADBE-02A6FAE90798}" type="pres">
      <dgm:prSet presAssocID="{7C6AFD4B-2000-4301-81D9-44724DE06A75}" presName="descendantText" presStyleLbl="alignAcc1" presStyleIdx="0" presStyleCnt="2">
        <dgm:presLayoutVars>
          <dgm:bulletEnabled val="1"/>
        </dgm:presLayoutVars>
      </dgm:prSet>
      <dgm:spPr/>
    </dgm:pt>
    <dgm:pt modelId="{74F7A145-4702-4362-9BFE-91B583261D4D}" type="pres">
      <dgm:prSet presAssocID="{FBB65613-F0CC-4A9E-A1F1-9B3C9938C43E}" presName="sp" presStyleCnt="0"/>
      <dgm:spPr/>
    </dgm:pt>
    <dgm:pt modelId="{5A9B000D-6D17-4063-9048-DC7803EA759B}" type="pres">
      <dgm:prSet presAssocID="{ED6BEAE8-439B-44F2-A6C5-CEAEF7871EC2}" presName="composite" presStyleCnt="0"/>
      <dgm:spPr/>
    </dgm:pt>
    <dgm:pt modelId="{2F7A30A5-ED1F-4337-80D4-76C94DEAFFA5}" type="pres">
      <dgm:prSet presAssocID="{ED6BEAE8-439B-44F2-A6C5-CEAEF7871EC2}" presName="parentText" presStyleLbl="alignNode1" presStyleIdx="1" presStyleCnt="2">
        <dgm:presLayoutVars>
          <dgm:chMax val="1"/>
          <dgm:bulletEnabled val="1"/>
        </dgm:presLayoutVars>
      </dgm:prSet>
      <dgm:spPr/>
    </dgm:pt>
    <dgm:pt modelId="{D4E566F7-E48F-417E-9CB8-C3395556881D}" type="pres">
      <dgm:prSet presAssocID="{ED6BEAE8-439B-44F2-A6C5-CEAEF7871EC2}" presName="descendantText" presStyleLbl="alignAcc1" presStyleIdx="1" presStyleCnt="2">
        <dgm:presLayoutVars>
          <dgm:bulletEnabled val="1"/>
        </dgm:presLayoutVars>
      </dgm:prSet>
      <dgm:spPr/>
    </dgm:pt>
  </dgm:ptLst>
  <dgm:cxnLst>
    <dgm:cxn modelId="{86850339-5248-4B9B-B9C0-02854A3E3355}" type="presOf" srcId="{7C6AFD4B-2000-4301-81D9-44724DE06A75}" destId="{C2F64FEA-37A1-4D89-853D-15B569BF1FDC}" srcOrd="0" destOrd="0" presId="urn:microsoft.com/office/officeart/2005/8/layout/chevron2"/>
    <dgm:cxn modelId="{EE7E7473-8033-4C2B-92F6-E8F3898E7186}" type="presOf" srcId="{11CFE313-DF91-4DC5-96EA-6C42847D9F22}" destId="{AEB1B32F-E2EB-48C0-B631-E54EE421565C}" srcOrd="0" destOrd="0" presId="urn:microsoft.com/office/officeart/2005/8/layout/chevron2"/>
    <dgm:cxn modelId="{9FE84F59-4F88-429A-9CF4-0A1E06935173}" type="presOf" srcId="{4B043CDF-5439-4749-BC5D-90D1516EA105}" destId="{6890EDAF-855F-4510-ADBE-02A6FAE90798}" srcOrd="0" destOrd="0" presId="urn:microsoft.com/office/officeart/2005/8/layout/chevron2"/>
    <dgm:cxn modelId="{DE52117F-84A1-4BD0-B944-1504AEBF11B3}" srcId="{ED6BEAE8-439B-44F2-A6C5-CEAEF7871EC2}" destId="{6E7648E6-9BAC-4FDE-906E-2B91EE2F539F}" srcOrd="0" destOrd="0" parTransId="{25B117EE-F8A7-4626-A05A-EB87A3D715BA}" sibTransId="{8F5A6929-6C8B-4212-B1A8-7B66217C469C}"/>
    <dgm:cxn modelId="{C1FBDA86-DECD-43DB-A180-C9A7CC5946F3}" srcId="{11CFE313-DF91-4DC5-96EA-6C42847D9F22}" destId="{ED6BEAE8-439B-44F2-A6C5-CEAEF7871EC2}" srcOrd="1" destOrd="0" parTransId="{F9BB44F4-509A-42EE-BE24-537F1A31AD92}" sibTransId="{B9D739D3-42A9-40DC-BADD-97C839EA24BA}"/>
    <dgm:cxn modelId="{5A86C38F-A5D8-4BF0-9095-151BBD90BD03}" type="presOf" srcId="{6E7648E6-9BAC-4FDE-906E-2B91EE2F539F}" destId="{D4E566F7-E48F-417E-9CB8-C3395556881D}" srcOrd="0" destOrd="0" presId="urn:microsoft.com/office/officeart/2005/8/layout/chevron2"/>
    <dgm:cxn modelId="{4E90B1A2-6499-4F60-86F3-10D5C8EF1C1F}" srcId="{11CFE313-DF91-4DC5-96EA-6C42847D9F22}" destId="{7C6AFD4B-2000-4301-81D9-44724DE06A75}" srcOrd="0" destOrd="0" parTransId="{EFD33801-C3AE-426D-A3D7-89C950654F5B}" sibTransId="{FBB65613-F0CC-4A9E-A1F1-9B3C9938C43E}"/>
    <dgm:cxn modelId="{00D790BD-4D4B-437E-BEA1-8BAC200C1D84}" srcId="{7C6AFD4B-2000-4301-81D9-44724DE06A75}" destId="{4B043CDF-5439-4749-BC5D-90D1516EA105}" srcOrd="0" destOrd="0" parTransId="{436E7A49-0E81-4BA3-BA96-58EB588B324D}" sibTransId="{76134652-376D-4492-9E19-AC228273C34D}"/>
    <dgm:cxn modelId="{72A7DBBF-74B2-487A-AD2C-71149F036730}" type="presOf" srcId="{ED6BEAE8-439B-44F2-A6C5-CEAEF7871EC2}" destId="{2F7A30A5-ED1F-4337-80D4-76C94DEAFFA5}" srcOrd="0" destOrd="0" presId="urn:microsoft.com/office/officeart/2005/8/layout/chevron2"/>
    <dgm:cxn modelId="{0FB8F5C5-E2F0-42AD-8341-1679338297C7}" type="presParOf" srcId="{AEB1B32F-E2EB-48C0-B631-E54EE421565C}" destId="{F518493F-7130-4085-BAAD-C7836E85D8D5}" srcOrd="0" destOrd="0" presId="urn:microsoft.com/office/officeart/2005/8/layout/chevron2"/>
    <dgm:cxn modelId="{5488A9E5-C4BE-49C1-A952-8D36AF5E62EF}" type="presParOf" srcId="{F518493F-7130-4085-BAAD-C7836E85D8D5}" destId="{C2F64FEA-37A1-4D89-853D-15B569BF1FDC}" srcOrd="0" destOrd="0" presId="urn:microsoft.com/office/officeart/2005/8/layout/chevron2"/>
    <dgm:cxn modelId="{6A8DA0D0-2F89-4C34-8095-35A14E45B592}" type="presParOf" srcId="{F518493F-7130-4085-BAAD-C7836E85D8D5}" destId="{6890EDAF-855F-4510-ADBE-02A6FAE90798}" srcOrd="1" destOrd="0" presId="urn:microsoft.com/office/officeart/2005/8/layout/chevron2"/>
    <dgm:cxn modelId="{4814DDA0-E155-49DA-93AC-E034C4DDC4AC}" type="presParOf" srcId="{AEB1B32F-E2EB-48C0-B631-E54EE421565C}" destId="{74F7A145-4702-4362-9BFE-91B583261D4D}" srcOrd="1" destOrd="0" presId="urn:microsoft.com/office/officeart/2005/8/layout/chevron2"/>
    <dgm:cxn modelId="{088AEF27-6209-446E-8E02-6A948A1FBE4A}" type="presParOf" srcId="{AEB1B32F-E2EB-48C0-B631-E54EE421565C}" destId="{5A9B000D-6D17-4063-9048-DC7803EA759B}" srcOrd="2" destOrd="0" presId="urn:microsoft.com/office/officeart/2005/8/layout/chevron2"/>
    <dgm:cxn modelId="{F14983A5-10F0-40EE-8148-D7CFB9F61A6C}" type="presParOf" srcId="{5A9B000D-6D17-4063-9048-DC7803EA759B}" destId="{2F7A30A5-ED1F-4337-80D4-76C94DEAFFA5}" srcOrd="0" destOrd="0" presId="urn:microsoft.com/office/officeart/2005/8/layout/chevron2"/>
    <dgm:cxn modelId="{7A390660-693C-4A44-A985-3D841F85A9E8}" type="presParOf" srcId="{5A9B000D-6D17-4063-9048-DC7803EA759B}" destId="{D4E566F7-E48F-417E-9CB8-C3395556881D}" srcOrd="1" destOrd="0" presId="urn:microsoft.com/office/officeart/2005/8/layout/chevron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18B0BEC-ABC5-40A0-BE61-C31ADD017E9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ru-RU"/>
        </a:p>
      </dgm:t>
    </dgm:pt>
    <dgm:pt modelId="{20C88298-2388-4BE1-8CA6-77BE7F3F18A5}">
      <dgm:prSet phldrT="[Text]"/>
      <dgm:spPr/>
      <dgm:t>
        <a:bodyPr/>
        <a:lstStyle/>
        <a:p>
          <a:r>
            <a:rPr lang="ro-RO" b="0" dirty="0"/>
            <a:t>Aritmetici</a:t>
          </a:r>
          <a:endParaRPr lang="ru-RU" b="0" dirty="0"/>
        </a:p>
      </dgm:t>
    </dgm:pt>
    <dgm:pt modelId="{30BCD79E-AB6D-4AC2-8BCC-809AC3AD483F}" type="parTrans" cxnId="{B2A268B1-5C4D-4799-B705-F2C81DDE4B62}">
      <dgm:prSet/>
      <dgm:spPr/>
      <dgm:t>
        <a:bodyPr/>
        <a:lstStyle/>
        <a:p>
          <a:endParaRPr lang="ru-RU" b="0"/>
        </a:p>
      </dgm:t>
    </dgm:pt>
    <dgm:pt modelId="{EF7C9734-4D63-4D6B-BBB0-D4D93DFBDB43}" type="sibTrans" cxnId="{B2A268B1-5C4D-4799-B705-F2C81DDE4B62}">
      <dgm:prSet/>
      <dgm:spPr/>
      <dgm:t>
        <a:bodyPr/>
        <a:lstStyle/>
        <a:p>
          <a:endParaRPr lang="ru-RU" b="0"/>
        </a:p>
      </dgm:t>
    </dgm:pt>
    <dgm:pt modelId="{06F48261-21E7-491D-8F58-C2E780D58FB5}">
      <dgm:prSet phldrT="[Text]"/>
      <dgm:spPr/>
      <dgm:t>
        <a:bodyPr/>
        <a:lstStyle/>
        <a:p>
          <a:r>
            <a:rPr lang="ro-RO" b="0" dirty="0"/>
            <a:t>De atribuire</a:t>
          </a:r>
          <a:endParaRPr lang="ru-RU" b="0" dirty="0"/>
        </a:p>
      </dgm:t>
    </dgm:pt>
    <dgm:pt modelId="{AFB509B2-C4F1-45BC-A282-91946A318E60}" type="parTrans" cxnId="{3D1FC8E3-E7D5-4990-BB69-11A34A8A3D1C}">
      <dgm:prSet/>
      <dgm:spPr/>
      <dgm:t>
        <a:bodyPr/>
        <a:lstStyle/>
        <a:p>
          <a:endParaRPr lang="ru-RU" b="0"/>
        </a:p>
      </dgm:t>
    </dgm:pt>
    <dgm:pt modelId="{92340ABC-24AE-43C4-AC3A-167DCFA9DA7A}" type="sibTrans" cxnId="{3D1FC8E3-E7D5-4990-BB69-11A34A8A3D1C}">
      <dgm:prSet/>
      <dgm:spPr/>
      <dgm:t>
        <a:bodyPr/>
        <a:lstStyle/>
        <a:p>
          <a:endParaRPr lang="ru-RU" b="0"/>
        </a:p>
      </dgm:t>
    </dgm:pt>
    <dgm:pt modelId="{83FC2ACD-247E-4B50-ADE8-D9A12BCBEA1C}">
      <dgm:prSet phldrT="[Text]"/>
      <dgm:spPr/>
      <dgm:t>
        <a:bodyPr/>
        <a:lstStyle/>
        <a:p>
          <a:r>
            <a:rPr lang="ro-RO" b="0" dirty="0"/>
            <a:t>De comparare</a:t>
          </a:r>
          <a:endParaRPr lang="ru-RU" b="0" dirty="0"/>
        </a:p>
      </dgm:t>
    </dgm:pt>
    <dgm:pt modelId="{0D827EA6-D463-4032-BE38-2FB3D3A604F3}" type="parTrans" cxnId="{C8D55340-AE98-41A5-93E7-169C108EF831}">
      <dgm:prSet/>
      <dgm:spPr/>
      <dgm:t>
        <a:bodyPr/>
        <a:lstStyle/>
        <a:p>
          <a:endParaRPr lang="ru-RU" b="0"/>
        </a:p>
      </dgm:t>
    </dgm:pt>
    <dgm:pt modelId="{3A4FD749-7FA4-4F48-A37F-A422FBA2CB5A}" type="sibTrans" cxnId="{C8D55340-AE98-41A5-93E7-169C108EF831}">
      <dgm:prSet/>
      <dgm:spPr/>
      <dgm:t>
        <a:bodyPr/>
        <a:lstStyle/>
        <a:p>
          <a:endParaRPr lang="ru-RU" b="0"/>
        </a:p>
      </dgm:t>
    </dgm:pt>
    <dgm:pt modelId="{58C09F0B-7E0D-4A47-9B02-275389698637}">
      <dgm:prSet phldrT="[Text]"/>
      <dgm:spPr/>
      <dgm:t>
        <a:bodyPr/>
        <a:lstStyle/>
        <a:p>
          <a:r>
            <a:rPr lang="ro-RO" b="0" dirty="0"/>
            <a:t>Logici</a:t>
          </a:r>
          <a:endParaRPr lang="ru-RU" b="0" dirty="0"/>
        </a:p>
      </dgm:t>
    </dgm:pt>
    <dgm:pt modelId="{20DB64C5-7A78-44BF-B326-15B718B4930C}" type="parTrans" cxnId="{48AAD1A4-3065-427E-8906-0B7907C1F0B3}">
      <dgm:prSet/>
      <dgm:spPr/>
      <dgm:t>
        <a:bodyPr/>
        <a:lstStyle/>
        <a:p>
          <a:endParaRPr lang="ru-RU" b="0"/>
        </a:p>
      </dgm:t>
    </dgm:pt>
    <dgm:pt modelId="{9F06A529-1FB1-4C75-8C79-38BDB5F464FC}" type="sibTrans" cxnId="{48AAD1A4-3065-427E-8906-0B7907C1F0B3}">
      <dgm:prSet/>
      <dgm:spPr/>
      <dgm:t>
        <a:bodyPr/>
        <a:lstStyle/>
        <a:p>
          <a:endParaRPr lang="ru-RU" b="0"/>
        </a:p>
      </dgm:t>
    </dgm:pt>
    <dgm:pt modelId="{9955DE69-08DD-49FA-B09E-D435F1CAF8AC}">
      <dgm:prSet phldrT="[Text]"/>
      <dgm:spPr/>
      <dgm:t>
        <a:bodyPr/>
        <a:lstStyle/>
        <a:p>
          <a:r>
            <a:rPr lang="ro-RO" b="0" dirty="0"/>
            <a:t>De apartenență</a:t>
          </a:r>
          <a:endParaRPr lang="ru-RU" b="0" dirty="0"/>
        </a:p>
      </dgm:t>
    </dgm:pt>
    <dgm:pt modelId="{D2AC30E2-70C3-4DDF-AB44-042CA6595BE6}" type="parTrans" cxnId="{E0BD43D2-E404-410C-9FFA-3B7E3C37035E}">
      <dgm:prSet/>
      <dgm:spPr/>
      <dgm:t>
        <a:bodyPr/>
        <a:lstStyle/>
        <a:p>
          <a:endParaRPr lang="ru-RU" b="0"/>
        </a:p>
      </dgm:t>
    </dgm:pt>
    <dgm:pt modelId="{71883D20-D0C2-44FE-AFF7-F4566AB381AB}" type="sibTrans" cxnId="{E0BD43D2-E404-410C-9FFA-3B7E3C37035E}">
      <dgm:prSet/>
      <dgm:spPr/>
      <dgm:t>
        <a:bodyPr/>
        <a:lstStyle/>
        <a:p>
          <a:endParaRPr lang="ru-RU" b="0"/>
        </a:p>
      </dgm:t>
    </dgm:pt>
    <dgm:pt modelId="{A105CD8E-73A7-439B-A7F7-55226DAB8ADE}" type="pres">
      <dgm:prSet presAssocID="{318B0BEC-ABC5-40A0-BE61-C31ADD017E9E}" presName="linear" presStyleCnt="0">
        <dgm:presLayoutVars>
          <dgm:dir/>
          <dgm:animLvl val="lvl"/>
          <dgm:resizeHandles val="exact"/>
        </dgm:presLayoutVars>
      </dgm:prSet>
      <dgm:spPr/>
    </dgm:pt>
    <dgm:pt modelId="{9BE32030-C060-46ED-A742-B9BA7D5F4CF2}" type="pres">
      <dgm:prSet presAssocID="{20C88298-2388-4BE1-8CA6-77BE7F3F18A5}" presName="parentLin" presStyleCnt="0"/>
      <dgm:spPr/>
    </dgm:pt>
    <dgm:pt modelId="{0C2E084E-8590-4938-A2BC-3250585CB5DA}" type="pres">
      <dgm:prSet presAssocID="{20C88298-2388-4BE1-8CA6-77BE7F3F18A5}" presName="parentLeftMargin" presStyleLbl="node1" presStyleIdx="0" presStyleCnt="5"/>
      <dgm:spPr/>
    </dgm:pt>
    <dgm:pt modelId="{37499B7D-8BA7-4B26-B271-4C08F7ECB450}" type="pres">
      <dgm:prSet presAssocID="{20C88298-2388-4BE1-8CA6-77BE7F3F18A5}" presName="parentText" presStyleLbl="node1" presStyleIdx="0" presStyleCnt="5">
        <dgm:presLayoutVars>
          <dgm:chMax val="0"/>
          <dgm:bulletEnabled val="1"/>
        </dgm:presLayoutVars>
      </dgm:prSet>
      <dgm:spPr/>
    </dgm:pt>
    <dgm:pt modelId="{F0CF58CB-A529-4895-94F5-2847C15805D5}" type="pres">
      <dgm:prSet presAssocID="{20C88298-2388-4BE1-8CA6-77BE7F3F18A5}" presName="negativeSpace" presStyleCnt="0"/>
      <dgm:spPr/>
    </dgm:pt>
    <dgm:pt modelId="{B73A5C3F-EBEF-4FEB-8861-0A0A6E2175B4}" type="pres">
      <dgm:prSet presAssocID="{20C88298-2388-4BE1-8CA6-77BE7F3F18A5}" presName="childText" presStyleLbl="conFgAcc1" presStyleIdx="0" presStyleCnt="5">
        <dgm:presLayoutVars>
          <dgm:bulletEnabled val="1"/>
        </dgm:presLayoutVars>
      </dgm:prSet>
      <dgm:spPr/>
    </dgm:pt>
    <dgm:pt modelId="{AEE0EE67-C50C-49B5-B85F-17B710743F10}" type="pres">
      <dgm:prSet presAssocID="{EF7C9734-4D63-4D6B-BBB0-D4D93DFBDB43}" presName="spaceBetweenRectangles" presStyleCnt="0"/>
      <dgm:spPr/>
    </dgm:pt>
    <dgm:pt modelId="{05E8E80A-48F4-4C83-A830-076E97EB55A7}" type="pres">
      <dgm:prSet presAssocID="{06F48261-21E7-491D-8F58-C2E780D58FB5}" presName="parentLin" presStyleCnt="0"/>
      <dgm:spPr/>
    </dgm:pt>
    <dgm:pt modelId="{92F336D2-B18F-4857-8E04-155AE0606D3F}" type="pres">
      <dgm:prSet presAssocID="{06F48261-21E7-491D-8F58-C2E780D58FB5}" presName="parentLeftMargin" presStyleLbl="node1" presStyleIdx="0" presStyleCnt="5"/>
      <dgm:spPr/>
    </dgm:pt>
    <dgm:pt modelId="{188D7457-09B0-488F-8D6A-B9164A93EBC3}" type="pres">
      <dgm:prSet presAssocID="{06F48261-21E7-491D-8F58-C2E780D58FB5}" presName="parentText" presStyleLbl="node1" presStyleIdx="1" presStyleCnt="5">
        <dgm:presLayoutVars>
          <dgm:chMax val="0"/>
          <dgm:bulletEnabled val="1"/>
        </dgm:presLayoutVars>
      </dgm:prSet>
      <dgm:spPr/>
    </dgm:pt>
    <dgm:pt modelId="{2FD186A8-A1BE-4254-99A7-1EDDE85257C6}" type="pres">
      <dgm:prSet presAssocID="{06F48261-21E7-491D-8F58-C2E780D58FB5}" presName="negativeSpace" presStyleCnt="0"/>
      <dgm:spPr/>
    </dgm:pt>
    <dgm:pt modelId="{934631A6-5639-4C23-A701-A4994F1B84F5}" type="pres">
      <dgm:prSet presAssocID="{06F48261-21E7-491D-8F58-C2E780D58FB5}" presName="childText" presStyleLbl="conFgAcc1" presStyleIdx="1" presStyleCnt="5">
        <dgm:presLayoutVars>
          <dgm:bulletEnabled val="1"/>
        </dgm:presLayoutVars>
      </dgm:prSet>
      <dgm:spPr/>
    </dgm:pt>
    <dgm:pt modelId="{B39FAD78-73DC-4AA7-83EF-9833243C9802}" type="pres">
      <dgm:prSet presAssocID="{92340ABC-24AE-43C4-AC3A-167DCFA9DA7A}" presName="spaceBetweenRectangles" presStyleCnt="0"/>
      <dgm:spPr/>
    </dgm:pt>
    <dgm:pt modelId="{9A5F12E6-E92B-4A5F-855B-BA82EF34B3C7}" type="pres">
      <dgm:prSet presAssocID="{83FC2ACD-247E-4B50-ADE8-D9A12BCBEA1C}" presName="parentLin" presStyleCnt="0"/>
      <dgm:spPr/>
    </dgm:pt>
    <dgm:pt modelId="{B7581995-C770-43E1-BF3A-F67E779C1486}" type="pres">
      <dgm:prSet presAssocID="{83FC2ACD-247E-4B50-ADE8-D9A12BCBEA1C}" presName="parentLeftMargin" presStyleLbl="node1" presStyleIdx="1" presStyleCnt="5"/>
      <dgm:spPr/>
    </dgm:pt>
    <dgm:pt modelId="{88690A73-D058-405B-A2CE-58B2BB70E031}" type="pres">
      <dgm:prSet presAssocID="{83FC2ACD-247E-4B50-ADE8-D9A12BCBEA1C}" presName="parentText" presStyleLbl="node1" presStyleIdx="2" presStyleCnt="5">
        <dgm:presLayoutVars>
          <dgm:chMax val="0"/>
          <dgm:bulletEnabled val="1"/>
        </dgm:presLayoutVars>
      </dgm:prSet>
      <dgm:spPr/>
    </dgm:pt>
    <dgm:pt modelId="{26D3089C-EA6D-4D6D-8769-662E4001779E}" type="pres">
      <dgm:prSet presAssocID="{83FC2ACD-247E-4B50-ADE8-D9A12BCBEA1C}" presName="negativeSpace" presStyleCnt="0"/>
      <dgm:spPr/>
    </dgm:pt>
    <dgm:pt modelId="{3656033C-836C-4929-8135-F2229AE595B7}" type="pres">
      <dgm:prSet presAssocID="{83FC2ACD-247E-4B50-ADE8-D9A12BCBEA1C}" presName="childText" presStyleLbl="conFgAcc1" presStyleIdx="2" presStyleCnt="5">
        <dgm:presLayoutVars>
          <dgm:bulletEnabled val="1"/>
        </dgm:presLayoutVars>
      </dgm:prSet>
      <dgm:spPr/>
    </dgm:pt>
    <dgm:pt modelId="{86B03353-E0E0-4F11-9BF9-AE946D0A3CA3}" type="pres">
      <dgm:prSet presAssocID="{3A4FD749-7FA4-4F48-A37F-A422FBA2CB5A}" presName="spaceBetweenRectangles" presStyleCnt="0"/>
      <dgm:spPr/>
    </dgm:pt>
    <dgm:pt modelId="{E87F6A36-3C58-4EF9-84E9-664631B43DBA}" type="pres">
      <dgm:prSet presAssocID="{58C09F0B-7E0D-4A47-9B02-275389698637}" presName="parentLin" presStyleCnt="0"/>
      <dgm:spPr/>
    </dgm:pt>
    <dgm:pt modelId="{87FA8236-8309-4F37-8178-DBF9211BDDD5}" type="pres">
      <dgm:prSet presAssocID="{58C09F0B-7E0D-4A47-9B02-275389698637}" presName="parentLeftMargin" presStyleLbl="node1" presStyleIdx="2" presStyleCnt="5"/>
      <dgm:spPr/>
    </dgm:pt>
    <dgm:pt modelId="{341CF8C1-3003-4F8F-BE39-8CDEDA9D16E6}" type="pres">
      <dgm:prSet presAssocID="{58C09F0B-7E0D-4A47-9B02-275389698637}" presName="parentText" presStyleLbl="node1" presStyleIdx="3" presStyleCnt="5">
        <dgm:presLayoutVars>
          <dgm:chMax val="0"/>
          <dgm:bulletEnabled val="1"/>
        </dgm:presLayoutVars>
      </dgm:prSet>
      <dgm:spPr/>
    </dgm:pt>
    <dgm:pt modelId="{5692ABD8-8731-46FF-82E3-A54B022DC87E}" type="pres">
      <dgm:prSet presAssocID="{58C09F0B-7E0D-4A47-9B02-275389698637}" presName="negativeSpace" presStyleCnt="0"/>
      <dgm:spPr/>
    </dgm:pt>
    <dgm:pt modelId="{08C09646-C84A-43BE-8931-3A1DB1A00E00}" type="pres">
      <dgm:prSet presAssocID="{58C09F0B-7E0D-4A47-9B02-275389698637}" presName="childText" presStyleLbl="conFgAcc1" presStyleIdx="3" presStyleCnt="5">
        <dgm:presLayoutVars>
          <dgm:bulletEnabled val="1"/>
        </dgm:presLayoutVars>
      </dgm:prSet>
      <dgm:spPr/>
    </dgm:pt>
    <dgm:pt modelId="{0BDA9EC9-E2E1-4A93-8EFF-8C33B6718E6B}" type="pres">
      <dgm:prSet presAssocID="{9F06A529-1FB1-4C75-8C79-38BDB5F464FC}" presName="spaceBetweenRectangles" presStyleCnt="0"/>
      <dgm:spPr/>
    </dgm:pt>
    <dgm:pt modelId="{FE0CD994-A43B-48AC-8E92-01B923B419C3}" type="pres">
      <dgm:prSet presAssocID="{9955DE69-08DD-49FA-B09E-D435F1CAF8AC}" presName="parentLin" presStyleCnt="0"/>
      <dgm:spPr/>
    </dgm:pt>
    <dgm:pt modelId="{F9E482D8-64FF-46DD-B73B-2E180D6FDF97}" type="pres">
      <dgm:prSet presAssocID="{9955DE69-08DD-49FA-B09E-D435F1CAF8AC}" presName="parentLeftMargin" presStyleLbl="node1" presStyleIdx="3" presStyleCnt="5"/>
      <dgm:spPr/>
    </dgm:pt>
    <dgm:pt modelId="{814C022F-7B3D-4F59-832E-BDC6C1C9917A}" type="pres">
      <dgm:prSet presAssocID="{9955DE69-08DD-49FA-B09E-D435F1CAF8AC}" presName="parentText" presStyleLbl="node1" presStyleIdx="4" presStyleCnt="5">
        <dgm:presLayoutVars>
          <dgm:chMax val="0"/>
          <dgm:bulletEnabled val="1"/>
        </dgm:presLayoutVars>
      </dgm:prSet>
      <dgm:spPr/>
    </dgm:pt>
    <dgm:pt modelId="{4219DACA-CC9E-4B05-8151-2A663D53ACA8}" type="pres">
      <dgm:prSet presAssocID="{9955DE69-08DD-49FA-B09E-D435F1CAF8AC}" presName="negativeSpace" presStyleCnt="0"/>
      <dgm:spPr/>
    </dgm:pt>
    <dgm:pt modelId="{8DA63E09-88B9-4095-B617-F21766D136BA}" type="pres">
      <dgm:prSet presAssocID="{9955DE69-08DD-49FA-B09E-D435F1CAF8AC}" presName="childText" presStyleLbl="conFgAcc1" presStyleIdx="4" presStyleCnt="5">
        <dgm:presLayoutVars>
          <dgm:bulletEnabled val="1"/>
        </dgm:presLayoutVars>
      </dgm:prSet>
      <dgm:spPr/>
    </dgm:pt>
  </dgm:ptLst>
  <dgm:cxnLst>
    <dgm:cxn modelId="{A38BE809-D00E-444B-A919-4D7D065880F6}" type="presOf" srcId="{9955DE69-08DD-49FA-B09E-D435F1CAF8AC}" destId="{814C022F-7B3D-4F59-832E-BDC6C1C9917A}" srcOrd="1" destOrd="0" presId="urn:microsoft.com/office/officeart/2005/8/layout/list1"/>
    <dgm:cxn modelId="{CA1F0F28-659A-4D79-9C86-0553DAE01DFF}" type="presOf" srcId="{06F48261-21E7-491D-8F58-C2E780D58FB5}" destId="{92F336D2-B18F-4857-8E04-155AE0606D3F}" srcOrd="0" destOrd="0" presId="urn:microsoft.com/office/officeart/2005/8/layout/list1"/>
    <dgm:cxn modelId="{E6E5B137-61B5-43BB-B417-6BE6E5762BC7}" type="presOf" srcId="{318B0BEC-ABC5-40A0-BE61-C31ADD017E9E}" destId="{A105CD8E-73A7-439B-A7F7-55226DAB8ADE}" srcOrd="0" destOrd="0" presId="urn:microsoft.com/office/officeart/2005/8/layout/list1"/>
    <dgm:cxn modelId="{C8D55340-AE98-41A5-93E7-169C108EF831}" srcId="{318B0BEC-ABC5-40A0-BE61-C31ADD017E9E}" destId="{83FC2ACD-247E-4B50-ADE8-D9A12BCBEA1C}" srcOrd="2" destOrd="0" parTransId="{0D827EA6-D463-4032-BE38-2FB3D3A604F3}" sibTransId="{3A4FD749-7FA4-4F48-A37F-A422FBA2CB5A}"/>
    <dgm:cxn modelId="{31161F5E-4E47-429C-912E-933220B3CFC1}" type="presOf" srcId="{06F48261-21E7-491D-8F58-C2E780D58FB5}" destId="{188D7457-09B0-488F-8D6A-B9164A93EBC3}" srcOrd="1" destOrd="0" presId="urn:microsoft.com/office/officeart/2005/8/layout/list1"/>
    <dgm:cxn modelId="{F0F5D64A-3E8C-4B21-AE07-478A3FFA8FD3}" type="presOf" srcId="{20C88298-2388-4BE1-8CA6-77BE7F3F18A5}" destId="{0C2E084E-8590-4938-A2BC-3250585CB5DA}" srcOrd="0" destOrd="0" presId="urn:microsoft.com/office/officeart/2005/8/layout/list1"/>
    <dgm:cxn modelId="{C92E4895-05C8-4F77-AA85-670BDF8ED76C}" type="presOf" srcId="{58C09F0B-7E0D-4A47-9B02-275389698637}" destId="{87FA8236-8309-4F37-8178-DBF9211BDDD5}" srcOrd="0" destOrd="0" presId="urn:microsoft.com/office/officeart/2005/8/layout/list1"/>
    <dgm:cxn modelId="{BF3B4B96-B475-4DB2-81B2-25E5552E0A00}" type="presOf" srcId="{9955DE69-08DD-49FA-B09E-D435F1CAF8AC}" destId="{F9E482D8-64FF-46DD-B73B-2E180D6FDF97}" srcOrd="0" destOrd="0" presId="urn:microsoft.com/office/officeart/2005/8/layout/list1"/>
    <dgm:cxn modelId="{AE7DF897-4BCC-4862-B823-915D94895FF0}" type="presOf" srcId="{58C09F0B-7E0D-4A47-9B02-275389698637}" destId="{341CF8C1-3003-4F8F-BE39-8CDEDA9D16E6}" srcOrd="1" destOrd="0" presId="urn:microsoft.com/office/officeart/2005/8/layout/list1"/>
    <dgm:cxn modelId="{49B0469D-A1AC-43AA-A072-F6CDF87DD265}" type="presOf" srcId="{20C88298-2388-4BE1-8CA6-77BE7F3F18A5}" destId="{37499B7D-8BA7-4B26-B271-4C08F7ECB450}" srcOrd="1" destOrd="0" presId="urn:microsoft.com/office/officeart/2005/8/layout/list1"/>
    <dgm:cxn modelId="{48AAD1A4-3065-427E-8906-0B7907C1F0B3}" srcId="{318B0BEC-ABC5-40A0-BE61-C31ADD017E9E}" destId="{58C09F0B-7E0D-4A47-9B02-275389698637}" srcOrd="3" destOrd="0" parTransId="{20DB64C5-7A78-44BF-B326-15B718B4930C}" sibTransId="{9F06A529-1FB1-4C75-8C79-38BDB5F464FC}"/>
    <dgm:cxn modelId="{B2A268B1-5C4D-4799-B705-F2C81DDE4B62}" srcId="{318B0BEC-ABC5-40A0-BE61-C31ADD017E9E}" destId="{20C88298-2388-4BE1-8CA6-77BE7F3F18A5}" srcOrd="0" destOrd="0" parTransId="{30BCD79E-AB6D-4AC2-8BCC-809AC3AD483F}" sibTransId="{EF7C9734-4D63-4D6B-BBB0-D4D93DFBDB43}"/>
    <dgm:cxn modelId="{8A53D0BB-9774-48CB-A3CF-54AA2256AF11}" type="presOf" srcId="{83FC2ACD-247E-4B50-ADE8-D9A12BCBEA1C}" destId="{88690A73-D058-405B-A2CE-58B2BB70E031}" srcOrd="1" destOrd="0" presId="urn:microsoft.com/office/officeart/2005/8/layout/list1"/>
    <dgm:cxn modelId="{4CD84DC8-8B6C-4333-A953-0B0F20F2A6EA}" type="presOf" srcId="{83FC2ACD-247E-4B50-ADE8-D9A12BCBEA1C}" destId="{B7581995-C770-43E1-BF3A-F67E779C1486}" srcOrd="0" destOrd="0" presId="urn:microsoft.com/office/officeart/2005/8/layout/list1"/>
    <dgm:cxn modelId="{E0BD43D2-E404-410C-9FFA-3B7E3C37035E}" srcId="{318B0BEC-ABC5-40A0-BE61-C31ADD017E9E}" destId="{9955DE69-08DD-49FA-B09E-D435F1CAF8AC}" srcOrd="4" destOrd="0" parTransId="{D2AC30E2-70C3-4DDF-AB44-042CA6595BE6}" sibTransId="{71883D20-D0C2-44FE-AFF7-F4566AB381AB}"/>
    <dgm:cxn modelId="{3D1FC8E3-E7D5-4990-BB69-11A34A8A3D1C}" srcId="{318B0BEC-ABC5-40A0-BE61-C31ADD017E9E}" destId="{06F48261-21E7-491D-8F58-C2E780D58FB5}" srcOrd="1" destOrd="0" parTransId="{AFB509B2-C4F1-45BC-A282-91946A318E60}" sibTransId="{92340ABC-24AE-43C4-AC3A-167DCFA9DA7A}"/>
    <dgm:cxn modelId="{7B312E23-322C-42D2-BD7E-6B7343007270}" type="presParOf" srcId="{A105CD8E-73A7-439B-A7F7-55226DAB8ADE}" destId="{9BE32030-C060-46ED-A742-B9BA7D5F4CF2}" srcOrd="0" destOrd="0" presId="urn:microsoft.com/office/officeart/2005/8/layout/list1"/>
    <dgm:cxn modelId="{56B7170F-CAD1-4219-9818-E068DDAAE60B}" type="presParOf" srcId="{9BE32030-C060-46ED-A742-B9BA7D5F4CF2}" destId="{0C2E084E-8590-4938-A2BC-3250585CB5DA}" srcOrd="0" destOrd="0" presId="urn:microsoft.com/office/officeart/2005/8/layout/list1"/>
    <dgm:cxn modelId="{F637E6B9-A34E-4E46-A43E-2E967384D71F}" type="presParOf" srcId="{9BE32030-C060-46ED-A742-B9BA7D5F4CF2}" destId="{37499B7D-8BA7-4B26-B271-4C08F7ECB450}" srcOrd="1" destOrd="0" presId="urn:microsoft.com/office/officeart/2005/8/layout/list1"/>
    <dgm:cxn modelId="{84AF58A8-E9DD-4C4C-8255-DEED9C94FEB1}" type="presParOf" srcId="{A105CD8E-73A7-439B-A7F7-55226DAB8ADE}" destId="{F0CF58CB-A529-4895-94F5-2847C15805D5}" srcOrd="1" destOrd="0" presId="urn:microsoft.com/office/officeart/2005/8/layout/list1"/>
    <dgm:cxn modelId="{577187CF-5616-4F41-B481-6B9A4E4BC732}" type="presParOf" srcId="{A105CD8E-73A7-439B-A7F7-55226DAB8ADE}" destId="{B73A5C3F-EBEF-4FEB-8861-0A0A6E2175B4}" srcOrd="2" destOrd="0" presId="urn:microsoft.com/office/officeart/2005/8/layout/list1"/>
    <dgm:cxn modelId="{0C0C053F-603E-47D5-A7FF-9004A05A8407}" type="presParOf" srcId="{A105CD8E-73A7-439B-A7F7-55226DAB8ADE}" destId="{AEE0EE67-C50C-49B5-B85F-17B710743F10}" srcOrd="3" destOrd="0" presId="urn:microsoft.com/office/officeart/2005/8/layout/list1"/>
    <dgm:cxn modelId="{251CBAE4-8CAE-40F2-9DE7-46D922D7A2DA}" type="presParOf" srcId="{A105CD8E-73A7-439B-A7F7-55226DAB8ADE}" destId="{05E8E80A-48F4-4C83-A830-076E97EB55A7}" srcOrd="4" destOrd="0" presId="urn:microsoft.com/office/officeart/2005/8/layout/list1"/>
    <dgm:cxn modelId="{2460020D-9E7B-4ED3-B1A9-D42FEA148EED}" type="presParOf" srcId="{05E8E80A-48F4-4C83-A830-076E97EB55A7}" destId="{92F336D2-B18F-4857-8E04-155AE0606D3F}" srcOrd="0" destOrd="0" presId="urn:microsoft.com/office/officeart/2005/8/layout/list1"/>
    <dgm:cxn modelId="{71867A03-7585-44DC-99EE-BD8718BB1AC1}" type="presParOf" srcId="{05E8E80A-48F4-4C83-A830-076E97EB55A7}" destId="{188D7457-09B0-488F-8D6A-B9164A93EBC3}" srcOrd="1" destOrd="0" presId="urn:microsoft.com/office/officeart/2005/8/layout/list1"/>
    <dgm:cxn modelId="{2AE69E3F-C645-4D45-A5CA-139A83F2E126}" type="presParOf" srcId="{A105CD8E-73A7-439B-A7F7-55226DAB8ADE}" destId="{2FD186A8-A1BE-4254-99A7-1EDDE85257C6}" srcOrd="5" destOrd="0" presId="urn:microsoft.com/office/officeart/2005/8/layout/list1"/>
    <dgm:cxn modelId="{DDEB54CC-A180-4850-B5C7-D53B9AD14607}" type="presParOf" srcId="{A105CD8E-73A7-439B-A7F7-55226DAB8ADE}" destId="{934631A6-5639-4C23-A701-A4994F1B84F5}" srcOrd="6" destOrd="0" presId="urn:microsoft.com/office/officeart/2005/8/layout/list1"/>
    <dgm:cxn modelId="{B4FF4D24-43AD-4A1F-B9ED-821242539756}" type="presParOf" srcId="{A105CD8E-73A7-439B-A7F7-55226DAB8ADE}" destId="{B39FAD78-73DC-4AA7-83EF-9833243C9802}" srcOrd="7" destOrd="0" presId="urn:microsoft.com/office/officeart/2005/8/layout/list1"/>
    <dgm:cxn modelId="{AFAE271A-28E3-4F8F-BBA0-9EDF9E888931}" type="presParOf" srcId="{A105CD8E-73A7-439B-A7F7-55226DAB8ADE}" destId="{9A5F12E6-E92B-4A5F-855B-BA82EF34B3C7}" srcOrd="8" destOrd="0" presId="urn:microsoft.com/office/officeart/2005/8/layout/list1"/>
    <dgm:cxn modelId="{5412D0E9-6E4C-4F48-9BA1-F491B39729ED}" type="presParOf" srcId="{9A5F12E6-E92B-4A5F-855B-BA82EF34B3C7}" destId="{B7581995-C770-43E1-BF3A-F67E779C1486}" srcOrd="0" destOrd="0" presId="urn:microsoft.com/office/officeart/2005/8/layout/list1"/>
    <dgm:cxn modelId="{6E1AED07-80A6-4150-BC12-41B56462B691}" type="presParOf" srcId="{9A5F12E6-E92B-4A5F-855B-BA82EF34B3C7}" destId="{88690A73-D058-405B-A2CE-58B2BB70E031}" srcOrd="1" destOrd="0" presId="urn:microsoft.com/office/officeart/2005/8/layout/list1"/>
    <dgm:cxn modelId="{BE402F77-C0E2-46FE-B240-952A00E28E57}" type="presParOf" srcId="{A105CD8E-73A7-439B-A7F7-55226DAB8ADE}" destId="{26D3089C-EA6D-4D6D-8769-662E4001779E}" srcOrd="9" destOrd="0" presId="urn:microsoft.com/office/officeart/2005/8/layout/list1"/>
    <dgm:cxn modelId="{7335FCB5-6CAE-4942-A7CA-AADDB1F73831}" type="presParOf" srcId="{A105CD8E-73A7-439B-A7F7-55226DAB8ADE}" destId="{3656033C-836C-4929-8135-F2229AE595B7}" srcOrd="10" destOrd="0" presId="urn:microsoft.com/office/officeart/2005/8/layout/list1"/>
    <dgm:cxn modelId="{8865785B-512B-42E7-B6B9-CF7E0E2DB9F3}" type="presParOf" srcId="{A105CD8E-73A7-439B-A7F7-55226DAB8ADE}" destId="{86B03353-E0E0-4F11-9BF9-AE946D0A3CA3}" srcOrd="11" destOrd="0" presId="urn:microsoft.com/office/officeart/2005/8/layout/list1"/>
    <dgm:cxn modelId="{165A3491-462C-489E-BCB8-AF5A9BCD3099}" type="presParOf" srcId="{A105CD8E-73A7-439B-A7F7-55226DAB8ADE}" destId="{E87F6A36-3C58-4EF9-84E9-664631B43DBA}" srcOrd="12" destOrd="0" presId="urn:microsoft.com/office/officeart/2005/8/layout/list1"/>
    <dgm:cxn modelId="{CC68E381-378A-4434-9C3C-65C2C2A4B8C5}" type="presParOf" srcId="{E87F6A36-3C58-4EF9-84E9-664631B43DBA}" destId="{87FA8236-8309-4F37-8178-DBF9211BDDD5}" srcOrd="0" destOrd="0" presId="urn:microsoft.com/office/officeart/2005/8/layout/list1"/>
    <dgm:cxn modelId="{7820E9EF-9D67-4040-BBCD-513FEF9AC0CF}" type="presParOf" srcId="{E87F6A36-3C58-4EF9-84E9-664631B43DBA}" destId="{341CF8C1-3003-4F8F-BE39-8CDEDA9D16E6}" srcOrd="1" destOrd="0" presId="urn:microsoft.com/office/officeart/2005/8/layout/list1"/>
    <dgm:cxn modelId="{A07D7216-F087-43F1-A1C1-44BD7F1D25EB}" type="presParOf" srcId="{A105CD8E-73A7-439B-A7F7-55226DAB8ADE}" destId="{5692ABD8-8731-46FF-82E3-A54B022DC87E}" srcOrd="13" destOrd="0" presId="urn:microsoft.com/office/officeart/2005/8/layout/list1"/>
    <dgm:cxn modelId="{07674F0F-6370-4DAD-9558-FE2415131A0D}" type="presParOf" srcId="{A105CD8E-73A7-439B-A7F7-55226DAB8ADE}" destId="{08C09646-C84A-43BE-8931-3A1DB1A00E00}" srcOrd="14" destOrd="0" presId="urn:microsoft.com/office/officeart/2005/8/layout/list1"/>
    <dgm:cxn modelId="{B8B1B65E-E294-41A5-8B4E-9311FDD741B0}" type="presParOf" srcId="{A105CD8E-73A7-439B-A7F7-55226DAB8ADE}" destId="{0BDA9EC9-E2E1-4A93-8EFF-8C33B6718E6B}" srcOrd="15" destOrd="0" presId="urn:microsoft.com/office/officeart/2005/8/layout/list1"/>
    <dgm:cxn modelId="{DD0F13DE-B1CD-4AD8-A552-E029EC51B846}" type="presParOf" srcId="{A105CD8E-73A7-439B-A7F7-55226DAB8ADE}" destId="{FE0CD994-A43B-48AC-8E92-01B923B419C3}" srcOrd="16" destOrd="0" presId="urn:microsoft.com/office/officeart/2005/8/layout/list1"/>
    <dgm:cxn modelId="{39A7F760-4E81-4E1E-A20F-11D8ED2FC794}" type="presParOf" srcId="{FE0CD994-A43B-48AC-8E92-01B923B419C3}" destId="{F9E482D8-64FF-46DD-B73B-2E180D6FDF97}" srcOrd="0" destOrd="0" presId="urn:microsoft.com/office/officeart/2005/8/layout/list1"/>
    <dgm:cxn modelId="{1C807E7E-95D2-4B9F-BF79-EE423BB7420B}" type="presParOf" srcId="{FE0CD994-A43B-48AC-8E92-01B923B419C3}" destId="{814C022F-7B3D-4F59-832E-BDC6C1C9917A}" srcOrd="1" destOrd="0" presId="urn:microsoft.com/office/officeart/2005/8/layout/list1"/>
    <dgm:cxn modelId="{AC61A23B-D3F1-4368-A88C-1CED14923C51}" type="presParOf" srcId="{A105CD8E-73A7-439B-A7F7-55226DAB8ADE}" destId="{4219DACA-CC9E-4B05-8151-2A663D53ACA8}" srcOrd="17" destOrd="0" presId="urn:microsoft.com/office/officeart/2005/8/layout/list1"/>
    <dgm:cxn modelId="{42219E05-B3B9-4DDA-93A0-CB497820A741}" type="presParOf" srcId="{A105CD8E-73A7-439B-A7F7-55226DAB8ADE}" destId="{8DA63E09-88B9-4095-B617-F21766D136BA}"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F36E522-4007-483C-AB3C-538882C3EA6D}" type="doc">
      <dgm:prSet loTypeId="urn:microsoft.com/office/officeart/2005/8/layout/hierarchy1" loCatId="hierarchy" qsTypeId="urn:microsoft.com/office/officeart/2005/8/quickstyle/simple3" qsCatId="simple" csTypeId="urn:microsoft.com/office/officeart/2005/8/colors/accent1_2" csCatId="accent1" phldr="1"/>
      <dgm:spPr/>
      <dgm:t>
        <a:bodyPr/>
        <a:lstStyle/>
        <a:p>
          <a:endParaRPr lang="ru-RU"/>
        </a:p>
      </dgm:t>
    </dgm:pt>
    <dgm:pt modelId="{8EC3D207-73DF-418D-9F19-E526DE73ED0D}">
      <dgm:prSet phldrT="[Text]"/>
      <dgm:spPr/>
      <dgm:t>
        <a:bodyPr/>
        <a:lstStyle/>
        <a:p>
          <a:r>
            <a:rPr lang="ro-RO" dirty="0"/>
            <a:t>Instrucțiuni</a:t>
          </a:r>
          <a:endParaRPr lang="ru-RU" dirty="0"/>
        </a:p>
      </dgm:t>
    </dgm:pt>
    <dgm:pt modelId="{931B07B8-6271-4CA6-A2C5-6A445839F4A7}" type="parTrans" cxnId="{747B35CF-CB89-4E82-851E-C24620F2D172}">
      <dgm:prSet/>
      <dgm:spPr/>
      <dgm:t>
        <a:bodyPr/>
        <a:lstStyle/>
        <a:p>
          <a:endParaRPr lang="ru-RU"/>
        </a:p>
      </dgm:t>
    </dgm:pt>
    <dgm:pt modelId="{7F71F2BB-9456-4267-B2F9-05756247C1EB}" type="sibTrans" cxnId="{747B35CF-CB89-4E82-851E-C24620F2D172}">
      <dgm:prSet/>
      <dgm:spPr/>
      <dgm:t>
        <a:bodyPr/>
        <a:lstStyle/>
        <a:p>
          <a:endParaRPr lang="ru-RU"/>
        </a:p>
      </dgm:t>
    </dgm:pt>
    <dgm:pt modelId="{FF9292C5-B4EB-4E70-81C0-6E078450F18C}">
      <dgm:prSet phldrT="[Text]"/>
      <dgm:spPr/>
      <dgm:t>
        <a:bodyPr/>
        <a:lstStyle/>
        <a:p>
          <a:r>
            <a:rPr lang="ro-RO" dirty="0"/>
            <a:t>Condiționale</a:t>
          </a:r>
          <a:endParaRPr lang="ru-RU" dirty="0"/>
        </a:p>
      </dgm:t>
    </dgm:pt>
    <dgm:pt modelId="{267528E4-1854-422A-971E-3F413D710B36}" type="parTrans" cxnId="{7121B1B5-F291-4F0A-93E4-38D00FB106B5}">
      <dgm:prSet/>
      <dgm:spPr/>
      <dgm:t>
        <a:bodyPr/>
        <a:lstStyle/>
        <a:p>
          <a:endParaRPr lang="ru-RU"/>
        </a:p>
      </dgm:t>
    </dgm:pt>
    <dgm:pt modelId="{362A7467-BEE1-4311-B548-2D63781BDC89}" type="sibTrans" cxnId="{7121B1B5-F291-4F0A-93E4-38D00FB106B5}">
      <dgm:prSet/>
      <dgm:spPr/>
      <dgm:t>
        <a:bodyPr/>
        <a:lstStyle/>
        <a:p>
          <a:endParaRPr lang="ru-RU"/>
        </a:p>
      </dgm:t>
    </dgm:pt>
    <dgm:pt modelId="{0A8D881C-E91F-4A1F-9286-81779567D7E9}">
      <dgm:prSet phldrT="[Text]"/>
      <dgm:spPr/>
      <dgm:t>
        <a:bodyPr/>
        <a:lstStyle/>
        <a:p>
          <a:r>
            <a:rPr lang="ro-RO" dirty="0"/>
            <a:t>Repetitive</a:t>
          </a:r>
          <a:endParaRPr lang="ru-RU" dirty="0"/>
        </a:p>
      </dgm:t>
    </dgm:pt>
    <dgm:pt modelId="{54A1B991-77A7-4733-906F-32D4780FC312}" type="parTrans" cxnId="{F88B8A02-3DCB-4117-ACD2-391A4E6ADCFA}">
      <dgm:prSet/>
      <dgm:spPr/>
      <dgm:t>
        <a:bodyPr/>
        <a:lstStyle/>
        <a:p>
          <a:endParaRPr lang="ru-RU"/>
        </a:p>
      </dgm:t>
    </dgm:pt>
    <dgm:pt modelId="{4BAB9328-D2D6-4403-B662-D071C0BAC951}" type="sibTrans" cxnId="{F88B8A02-3DCB-4117-ACD2-391A4E6ADCFA}">
      <dgm:prSet/>
      <dgm:spPr/>
      <dgm:t>
        <a:bodyPr/>
        <a:lstStyle/>
        <a:p>
          <a:endParaRPr lang="ru-RU"/>
        </a:p>
      </dgm:t>
    </dgm:pt>
    <dgm:pt modelId="{D83A4A43-A8E0-408E-98C2-BBFA6D30C96A}">
      <dgm:prSet phldrT="[Text]"/>
      <dgm:spPr/>
      <dgm:t>
        <a:bodyPr/>
        <a:lstStyle/>
        <a:p>
          <a:r>
            <a:rPr lang="ro-RO" dirty="0"/>
            <a:t>For</a:t>
          </a:r>
          <a:endParaRPr lang="ru-RU" dirty="0"/>
        </a:p>
      </dgm:t>
    </dgm:pt>
    <dgm:pt modelId="{FB3F2151-98A5-403C-9A4D-EC381D47C579}" type="parTrans" cxnId="{2B992D52-580B-456E-817A-0AD15D504BCA}">
      <dgm:prSet/>
      <dgm:spPr/>
      <dgm:t>
        <a:bodyPr/>
        <a:lstStyle/>
        <a:p>
          <a:endParaRPr lang="ru-RU"/>
        </a:p>
      </dgm:t>
    </dgm:pt>
    <dgm:pt modelId="{E7ECAF37-1A42-4476-9730-DC2DBBAD7A33}" type="sibTrans" cxnId="{2B992D52-580B-456E-817A-0AD15D504BCA}">
      <dgm:prSet/>
      <dgm:spPr/>
      <dgm:t>
        <a:bodyPr/>
        <a:lstStyle/>
        <a:p>
          <a:endParaRPr lang="ru-RU"/>
        </a:p>
      </dgm:t>
    </dgm:pt>
    <dgm:pt modelId="{7798C408-48A3-4106-A9F5-CD231D1670DC}">
      <dgm:prSet phldrT="[Text]"/>
      <dgm:spPr/>
      <dgm:t>
        <a:bodyPr/>
        <a:lstStyle/>
        <a:p>
          <a:r>
            <a:rPr lang="ro-RO" dirty="0"/>
            <a:t>While</a:t>
          </a:r>
          <a:endParaRPr lang="ru-RU" dirty="0"/>
        </a:p>
      </dgm:t>
    </dgm:pt>
    <dgm:pt modelId="{7B322FCD-D6DE-4676-A171-196C492A015B}" type="parTrans" cxnId="{7C467D67-DD86-4874-811B-559A1E9DF01A}">
      <dgm:prSet/>
      <dgm:spPr/>
      <dgm:t>
        <a:bodyPr/>
        <a:lstStyle/>
        <a:p>
          <a:endParaRPr lang="ru-RU"/>
        </a:p>
      </dgm:t>
    </dgm:pt>
    <dgm:pt modelId="{91FA1E72-D6EA-4706-907B-89BD6D9ED959}" type="sibTrans" cxnId="{7C467D67-DD86-4874-811B-559A1E9DF01A}">
      <dgm:prSet/>
      <dgm:spPr/>
      <dgm:t>
        <a:bodyPr/>
        <a:lstStyle/>
        <a:p>
          <a:endParaRPr lang="ru-RU"/>
        </a:p>
      </dgm:t>
    </dgm:pt>
    <dgm:pt modelId="{2F947733-7703-45CB-8B7D-804606EAC59B}" type="pres">
      <dgm:prSet presAssocID="{AF36E522-4007-483C-AB3C-538882C3EA6D}" presName="hierChild1" presStyleCnt="0">
        <dgm:presLayoutVars>
          <dgm:chPref val="1"/>
          <dgm:dir/>
          <dgm:animOne val="branch"/>
          <dgm:animLvl val="lvl"/>
          <dgm:resizeHandles/>
        </dgm:presLayoutVars>
      </dgm:prSet>
      <dgm:spPr/>
    </dgm:pt>
    <dgm:pt modelId="{D7BDF3D4-B534-46CC-B987-1966D4E46AB0}" type="pres">
      <dgm:prSet presAssocID="{8EC3D207-73DF-418D-9F19-E526DE73ED0D}" presName="hierRoot1" presStyleCnt="0"/>
      <dgm:spPr/>
    </dgm:pt>
    <dgm:pt modelId="{2D87F90B-EB00-420F-9029-E7CB14755FC9}" type="pres">
      <dgm:prSet presAssocID="{8EC3D207-73DF-418D-9F19-E526DE73ED0D}" presName="composite" presStyleCnt="0"/>
      <dgm:spPr/>
    </dgm:pt>
    <dgm:pt modelId="{8CEC108B-1012-42A0-B3E3-7B1A1F18973D}" type="pres">
      <dgm:prSet presAssocID="{8EC3D207-73DF-418D-9F19-E526DE73ED0D}" presName="background" presStyleLbl="node0" presStyleIdx="0" presStyleCnt="1"/>
      <dgm:spPr/>
    </dgm:pt>
    <dgm:pt modelId="{30E8EB2E-A9B4-4579-93B0-4C2405D24231}" type="pres">
      <dgm:prSet presAssocID="{8EC3D207-73DF-418D-9F19-E526DE73ED0D}" presName="text" presStyleLbl="fgAcc0" presStyleIdx="0" presStyleCnt="1">
        <dgm:presLayoutVars>
          <dgm:chPref val="3"/>
        </dgm:presLayoutVars>
      </dgm:prSet>
      <dgm:spPr/>
    </dgm:pt>
    <dgm:pt modelId="{311BF1F9-48FC-4AE5-B1EF-A3FAD5E40175}" type="pres">
      <dgm:prSet presAssocID="{8EC3D207-73DF-418D-9F19-E526DE73ED0D}" presName="hierChild2" presStyleCnt="0"/>
      <dgm:spPr/>
    </dgm:pt>
    <dgm:pt modelId="{40F281C1-D62A-4A67-8028-A5BE397C1F12}" type="pres">
      <dgm:prSet presAssocID="{267528E4-1854-422A-971E-3F413D710B36}" presName="Name10" presStyleLbl="parChTrans1D2" presStyleIdx="0" presStyleCnt="2"/>
      <dgm:spPr/>
    </dgm:pt>
    <dgm:pt modelId="{08C3F9B1-E48C-4C0A-AC32-BCDC932E070D}" type="pres">
      <dgm:prSet presAssocID="{FF9292C5-B4EB-4E70-81C0-6E078450F18C}" presName="hierRoot2" presStyleCnt="0"/>
      <dgm:spPr/>
    </dgm:pt>
    <dgm:pt modelId="{695F898D-5CBC-41C3-8F00-7CB23CA35FE3}" type="pres">
      <dgm:prSet presAssocID="{FF9292C5-B4EB-4E70-81C0-6E078450F18C}" presName="composite2" presStyleCnt="0"/>
      <dgm:spPr/>
    </dgm:pt>
    <dgm:pt modelId="{58A52020-F081-46C3-8408-681BED646845}" type="pres">
      <dgm:prSet presAssocID="{FF9292C5-B4EB-4E70-81C0-6E078450F18C}" presName="background2" presStyleLbl="node2" presStyleIdx="0" presStyleCnt="2"/>
      <dgm:spPr/>
    </dgm:pt>
    <dgm:pt modelId="{D8BFC40E-CA1D-460A-846C-2B58A42F63E4}" type="pres">
      <dgm:prSet presAssocID="{FF9292C5-B4EB-4E70-81C0-6E078450F18C}" presName="text2" presStyleLbl="fgAcc2" presStyleIdx="0" presStyleCnt="2">
        <dgm:presLayoutVars>
          <dgm:chPref val="3"/>
        </dgm:presLayoutVars>
      </dgm:prSet>
      <dgm:spPr/>
    </dgm:pt>
    <dgm:pt modelId="{678DC147-4914-4A20-9F64-DDEEB152AA27}" type="pres">
      <dgm:prSet presAssocID="{FF9292C5-B4EB-4E70-81C0-6E078450F18C}" presName="hierChild3" presStyleCnt="0"/>
      <dgm:spPr/>
    </dgm:pt>
    <dgm:pt modelId="{62BDCFA7-1D88-487D-96F8-51E5E9F45B66}" type="pres">
      <dgm:prSet presAssocID="{54A1B991-77A7-4733-906F-32D4780FC312}" presName="Name10" presStyleLbl="parChTrans1D2" presStyleIdx="1" presStyleCnt="2"/>
      <dgm:spPr/>
    </dgm:pt>
    <dgm:pt modelId="{18EA0A06-4C61-4DB4-98F9-49899E1A2D33}" type="pres">
      <dgm:prSet presAssocID="{0A8D881C-E91F-4A1F-9286-81779567D7E9}" presName="hierRoot2" presStyleCnt="0"/>
      <dgm:spPr/>
    </dgm:pt>
    <dgm:pt modelId="{CBA8ACC8-67C8-4FDB-B79B-55AA6D88909E}" type="pres">
      <dgm:prSet presAssocID="{0A8D881C-E91F-4A1F-9286-81779567D7E9}" presName="composite2" presStyleCnt="0"/>
      <dgm:spPr/>
    </dgm:pt>
    <dgm:pt modelId="{5A89C24A-B2DB-472E-AAB9-814BD91C02A4}" type="pres">
      <dgm:prSet presAssocID="{0A8D881C-E91F-4A1F-9286-81779567D7E9}" presName="background2" presStyleLbl="node2" presStyleIdx="1" presStyleCnt="2"/>
      <dgm:spPr/>
    </dgm:pt>
    <dgm:pt modelId="{FCCA15DF-9BC3-402B-8202-B9311C2C205C}" type="pres">
      <dgm:prSet presAssocID="{0A8D881C-E91F-4A1F-9286-81779567D7E9}" presName="text2" presStyleLbl="fgAcc2" presStyleIdx="1" presStyleCnt="2">
        <dgm:presLayoutVars>
          <dgm:chPref val="3"/>
        </dgm:presLayoutVars>
      </dgm:prSet>
      <dgm:spPr/>
    </dgm:pt>
    <dgm:pt modelId="{1BDCBFEA-8593-4663-AF1F-A90F1AEAA6E8}" type="pres">
      <dgm:prSet presAssocID="{0A8D881C-E91F-4A1F-9286-81779567D7E9}" presName="hierChild3" presStyleCnt="0"/>
      <dgm:spPr/>
    </dgm:pt>
    <dgm:pt modelId="{170B4B1D-0B04-430B-9BBB-5AB1E4268391}" type="pres">
      <dgm:prSet presAssocID="{FB3F2151-98A5-403C-9A4D-EC381D47C579}" presName="Name17" presStyleLbl="parChTrans1D3" presStyleIdx="0" presStyleCnt="2"/>
      <dgm:spPr/>
    </dgm:pt>
    <dgm:pt modelId="{2FBE077F-5737-48BF-8BF8-9B9F037BF2F3}" type="pres">
      <dgm:prSet presAssocID="{D83A4A43-A8E0-408E-98C2-BBFA6D30C96A}" presName="hierRoot3" presStyleCnt="0"/>
      <dgm:spPr/>
    </dgm:pt>
    <dgm:pt modelId="{7989C32A-B006-44C9-87A7-417936A88B51}" type="pres">
      <dgm:prSet presAssocID="{D83A4A43-A8E0-408E-98C2-BBFA6D30C96A}" presName="composite3" presStyleCnt="0"/>
      <dgm:spPr/>
    </dgm:pt>
    <dgm:pt modelId="{E7605B26-14A8-4DE1-80A1-9A5244C948C1}" type="pres">
      <dgm:prSet presAssocID="{D83A4A43-A8E0-408E-98C2-BBFA6D30C96A}" presName="background3" presStyleLbl="node3" presStyleIdx="0" presStyleCnt="2"/>
      <dgm:spPr/>
    </dgm:pt>
    <dgm:pt modelId="{D9385715-26C1-4D53-B820-E1ABA137B751}" type="pres">
      <dgm:prSet presAssocID="{D83A4A43-A8E0-408E-98C2-BBFA6D30C96A}" presName="text3" presStyleLbl="fgAcc3" presStyleIdx="0" presStyleCnt="2">
        <dgm:presLayoutVars>
          <dgm:chPref val="3"/>
        </dgm:presLayoutVars>
      </dgm:prSet>
      <dgm:spPr/>
    </dgm:pt>
    <dgm:pt modelId="{7E1FB478-9F63-41F8-B1BE-55F3C42D2556}" type="pres">
      <dgm:prSet presAssocID="{D83A4A43-A8E0-408E-98C2-BBFA6D30C96A}" presName="hierChild4" presStyleCnt="0"/>
      <dgm:spPr/>
    </dgm:pt>
    <dgm:pt modelId="{12475D8B-AAE5-41A4-862E-F3F0A64C3CAF}" type="pres">
      <dgm:prSet presAssocID="{7B322FCD-D6DE-4676-A171-196C492A015B}" presName="Name17" presStyleLbl="parChTrans1D3" presStyleIdx="1" presStyleCnt="2"/>
      <dgm:spPr/>
    </dgm:pt>
    <dgm:pt modelId="{05B4D3D4-2BE7-4649-A6BA-D604461803EF}" type="pres">
      <dgm:prSet presAssocID="{7798C408-48A3-4106-A9F5-CD231D1670DC}" presName="hierRoot3" presStyleCnt="0"/>
      <dgm:spPr/>
    </dgm:pt>
    <dgm:pt modelId="{D1FFFBB5-3058-401C-A4C3-DF2B07C7AB12}" type="pres">
      <dgm:prSet presAssocID="{7798C408-48A3-4106-A9F5-CD231D1670DC}" presName="composite3" presStyleCnt="0"/>
      <dgm:spPr/>
    </dgm:pt>
    <dgm:pt modelId="{7C37BB87-30AA-4061-986A-5B74441EBBD8}" type="pres">
      <dgm:prSet presAssocID="{7798C408-48A3-4106-A9F5-CD231D1670DC}" presName="background3" presStyleLbl="node3" presStyleIdx="1" presStyleCnt="2"/>
      <dgm:spPr/>
    </dgm:pt>
    <dgm:pt modelId="{54BE3EB1-6355-43FF-8B2A-2DCD9C630F81}" type="pres">
      <dgm:prSet presAssocID="{7798C408-48A3-4106-A9F5-CD231D1670DC}" presName="text3" presStyleLbl="fgAcc3" presStyleIdx="1" presStyleCnt="2">
        <dgm:presLayoutVars>
          <dgm:chPref val="3"/>
        </dgm:presLayoutVars>
      </dgm:prSet>
      <dgm:spPr/>
    </dgm:pt>
    <dgm:pt modelId="{40BDA1AE-48CE-4924-A49F-3F5B39EE823B}" type="pres">
      <dgm:prSet presAssocID="{7798C408-48A3-4106-A9F5-CD231D1670DC}" presName="hierChild4" presStyleCnt="0"/>
      <dgm:spPr/>
    </dgm:pt>
  </dgm:ptLst>
  <dgm:cxnLst>
    <dgm:cxn modelId="{F88B8A02-3DCB-4117-ACD2-391A4E6ADCFA}" srcId="{8EC3D207-73DF-418D-9F19-E526DE73ED0D}" destId="{0A8D881C-E91F-4A1F-9286-81779567D7E9}" srcOrd="1" destOrd="0" parTransId="{54A1B991-77A7-4733-906F-32D4780FC312}" sibTransId="{4BAB9328-D2D6-4403-B662-D071C0BAC951}"/>
    <dgm:cxn modelId="{8AC34B0F-1481-4A8E-9548-DA2E62008BBE}" type="presOf" srcId="{FB3F2151-98A5-403C-9A4D-EC381D47C579}" destId="{170B4B1D-0B04-430B-9BBB-5AB1E4268391}" srcOrd="0" destOrd="0" presId="urn:microsoft.com/office/officeart/2005/8/layout/hierarchy1"/>
    <dgm:cxn modelId="{8214801B-A6B8-44D3-A36F-6F7D3054F622}" type="presOf" srcId="{267528E4-1854-422A-971E-3F413D710B36}" destId="{40F281C1-D62A-4A67-8028-A5BE397C1F12}" srcOrd="0" destOrd="0" presId="urn:microsoft.com/office/officeart/2005/8/layout/hierarchy1"/>
    <dgm:cxn modelId="{24C0741C-88A3-45DF-9AF5-0E860B0F298D}" type="presOf" srcId="{54A1B991-77A7-4733-906F-32D4780FC312}" destId="{62BDCFA7-1D88-487D-96F8-51E5E9F45B66}" srcOrd="0" destOrd="0" presId="urn:microsoft.com/office/officeart/2005/8/layout/hierarchy1"/>
    <dgm:cxn modelId="{7C467D67-DD86-4874-811B-559A1E9DF01A}" srcId="{0A8D881C-E91F-4A1F-9286-81779567D7E9}" destId="{7798C408-48A3-4106-A9F5-CD231D1670DC}" srcOrd="1" destOrd="0" parTransId="{7B322FCD-D6DE-4676-A171-196C492A015B}" sibTransId="{91FA1E72-D6EA-4706-907B-89BD6D9ED959}"/>
    <dgm:cxn modelId="{2B992D52-580B-456E-817A-0AD15D504BCA}" srcId="{0A8D881C-E91F-4A1F-9286-81779567D7E9}" destId="{D83A4A43-A8E0-408E-98C2-BBFA6D30C96A}" srcOrd="0" destOrd="0" parTransId="{FB3F2151-98A5-403C-9A4D-EC381D47C579}" sibTransId="{E7ECAF37-1A42-4476-9730-DC2DBBAD7A33}"/>
    <dgm:cxn modelId="{52272855-F835-4709-8FEC-FF70B7D72083}" type="presOf" srcId="{D83A4A43-A8E0-408E-98C2-BBFA6D30C96A}" destId="{D9385715-26C1-4D53-B820-E1ABA137B751}" srcOrd="0" destOrd="0" presId="urn:microsoft.com/office/officeart/2005/8/layout/hierarchy1"/>
    <dgm:cxn modelId="{6BE429A0-C681-4555-8508-C3515BD8B05B}" type="presOf" srcId="{7798C408-48A3-4106-A9F5-CD231D1670DC}" destId="{54BE3EB1-6355-43FF-8B2A-2DCD9C630F81}" srcOrd="0" destOrd="0" presId="urn:microsoft.com/office/officeart/2005/8/layout/hierarchy1"/>
    <dgm:cxn modelId="{FD70FCA6-7679-4E94-8A6B-9327B29C513E}" type="presOf" srcId="{7B322FCD-D6DE-4676-A171-196C492A015B}" destId="{12475D8B-AAE5-41A4-862E-F3F0A64C3CAF}" srcOrd="0" destOrd="0" presId="urn:microsoft.com/office/officeart/2005/8/layout/hierarchy1"/>
    <dgm:cxn modelId="{BB56ACAD-4AA2-4A2C-9C14-71826B2B24A4}" type="presOf" srcId="{0A8D881C-E91F-4A1F-9286-81779567D7E9}" destId="{FCCA15DF-9BC3-402B-8202-B9311C2C205C}" srcOrd="0" destOrd="0" presId="urn:microsoft.com/office/officeart/2005/8/layout/hierarchy1"/>
    <dgm:cxn modelId="{7121B1B5-F291-4F0A-93E4-38D00FB106B5}" srcId="{8EC3D207-73DF-418D-9F19-E526DE73ED0D}" destId="{FF9292C5-B4EB-4E70-81C0-6E078450F18C}" srcOrd="0" destOrd="0" parTransId="{267528E4-1854-422A-971E-3F413D710B36}" sibTransId="{362A7467-BEE1-4311-B548-2D63781BDC89}"/>
    <dgm:cxn modelId="{0111DDB8-9E79-43D1-B3E6-6AC8F7CC1881}" type="presOf" srcId="{FF9292C5-B4EB-4E70-81C0-6E078450F18C}" destId="{D8BFC40E-CA1D-460A-846C-2B58A42F63E4}" srcOrd="0" destOrd="0" presId="urn:microsoft.com/office/officeart/2005/8/layout/hierarchy1"/>
    <dgm:cxn modelId="{747B35CF-CB89-4E82-851E-C24620F2D172}" srcId="{AF36E522-4007-483C-AB3C-538882C3EA6D}" destId="{8EC3D207-73DF-418D-9F19-E526DE73ED0D}" srcOrd="0" destOrd="0" parTransId="{931B07B8-6271-4CA6-A2C5-6A445839F4A7}" sibTransId="{7F71F2BB-9456-4267-B2F9-05756247C1EB}"/>
    <dgm:cxn modelId="{73FEDEEC-75C4-49A3-B66C-CAEB6747EB47}" type="presOf" srcId="{8EC3D207-73DF-418D-9F19-E526DE73ED0D}" destId="{30E8EB2E-A9B4-4579-93B0-4C2405D24231}" srcOrd="0" destOrd="0" presId="urn:microsoft.com/office/officeart/2005/8/layout/hierarchy1"/>
    <dgm:cxn modelId="{BF3973F3-5581-48FC-8B55-EDAFDF672DD8}" type="presOf" srcId="{AF36E522-4007-483C-AB3C-538882C3EA6D}" destId="{2F947733-7703-45CB-8B7D-804606EAC59B}" srcOrd="0" destOrd="0" presId="urn:microsoft.com/office/officeart/2005/8/layout/hierarchy1"/>
    <dgm:cxn modelId="{9126405E-576C-4222-AD48-AA27BDDCA31F}" type="presParOf" srcId="{2F947733-7703-45CB-8B7D-804606EAC59B}" destId="{D7BDF3D4-B534-46CC-B987-1966D4E46AB0}" srcOrd="0" destOrd="0" presId="urn:microsoft.com/office/officeart/2005/8/layout/hierarchy1"/>
    <dgm:cxn modelId="{F36647BC-4344-4708-BC3D-4F7933414047}" type="presParOf" srcId="{D7BDF3D4-B534-46CC-B987-1966D4E46AB0}" destId="{2D87F90B-EB00-420F-9029-E7CB14755FC9}" srcOrd="0" destOrd="0" presId="urn:microsoft.com/office/officeart/2005/8/layout/hierarchy1"/>
    <dgm:cxn modelId="{AC152B73-1AA1-44D0-A86B-277D389E55FB}" type="presParOf" srcId="{2D87F90B-EB00-420F-9029-E7CB14755FC9}" destId="{8CEC108B-1012-42A0-B3E3-7B1A1F18973D}" srcOrd="0" destOrd="0" presId="urn:microsoft.com/office/officeart/2005/8/layout/hierarchy1"/>
    <dgm:cxn modelId="{5E8C8C37-CED7-47F0-8ACA-EFAE0600C575}" type="presParOf" srcId="{2D87F90B-EB00-420F-9029-E7CB14755FC9}" destId="{30E8EB2E-A9B4-4579-93B0-4C2405D24231}" srcOrd="1" destOrd="0" presId="urn:microsoft.com/office/officeart/2005/8/layout/hierarchy1"/>
    <dgm:cxn modelId="{9AF66779-44A6-4077-80D7-68CD65DF34FA}" type="presParOf" srcId="{D7BDF3D4-B534-46CC-B987-1966D4E46AB0}" destId="{311BF1F9-48FC-4AE5-B1EF-A3FAD5E40175}" srcOrd="1" destOrd="0" presId="urn:microsoft.com/office/officeart/2005/8/layout/hierarchy1"/>
    <dgm:cxn modelId="{7C8233DC-5480-4279-B237-313F0C3DF3B2}" type="presParOf" srcId="{311BF1F9-48FC-4AE5-B1EF-A3FAD5E40175}" destId="{40F281C1-D62A-4A67-8028-A5BE397C1F12}" srcOrd="0" destOrd="0" presId="urn:microsoft.com/office/officeart/2005/8/layout/hierarchy1"/>
    <dgm:cxn modelId="{BF9495EB-A95E-4354-B144-6753D58D0322}" type="presParOf" srcId="{311BF1F9-48FC-4AE5-B1EF-A3FAD5E40175}" destId="{08C3F9B1-E48C-4C0A-AC32-BCDC932E070D}" srcOrd="1" destOrd="0" presId="urn:microsoft.com/office/officeart/2005/8/layout/hierarchy1"/>
    <dgm:cxn modelId="{0825E9AB-26A9-4830-B1A6-7B42D5D44AA9}" type="presParOf" srcId="{08C3F9B1-E48C-4C0A-AC32-BCDC932E070D}" destId="{695F898D-5CBC-41C3-8F00-7CB23CA35FE3}" srcOrd="0" destOrd="0" presId="urn:microsoft.com/office/officeart/2005/8/layout/hierarchy1"/>
    <dgm:cxn modelId="{6082371F-059C-46DA-A317-0393654AFC40}" type="presParOf" srcId="{695F898D-5CBC-41C3-8F00-7CB23CA35FE3}" destId="{58A52020-F081-46C3-8408-681BED646845}" srcOrd="0" destOrd="0" presId="urn:microsoft.com/office/officeart/2005/8/layout/hierarchy1"/>
    <dgm:cxn modelId="{F3701158-329E-4036-9902-1C7A25720B95}" type="presParOf" srcId="{695F898D-5CBC-41C3-8F00-7CB23CA35FE3}" destId="{D8BFC40E-CA1D-460A-846C-2B58A42F63E4}" srcOrd="1" destOrd="0" presId="urn:microsoft.com/office/officeart/2005/8/layout/hierarchy1"/>
    <dgm:cxn modelId="{1A15E4FA-842E-4C35-B8C1-9C85EEDC6263}" type="presParOf" srcId="{08C3F9B1-E48C-4C0A-AC32-BCDC932E070D}" destId="{678DC147-4914-4A20-9F64-DDEEB152AA27}" srcOrd="1" destOrd="0" presId="urn:microsoft.com/office/officeart/2005/8/layout/hierarchy1"/>
    <dgm:cxn modelId="{B331C36F-02DB-4753-9D17-9FA9FA1D5062}" type="presParOf" srcId="{311BF1F9-48FC-4AE5-B1EF-A3FAD5E40175}" destId="{62BDCFA7-1D88-487D-96F8-51E5E9F45B66}" srcOrd="2" destOrd="0" presId="urn:microsoft.com/office/officeart/2005/8/layout/hierarchy1"/>
    <dgm:cxn modelId="{3ABEFC26-D4D2-4557-86B7-3B42C0D0D03A}" type="presParOf" srcId="{311BF1F9-48FC-4AE5-B1EF-A3FAD5E40175}" destId="{18EA0A06-4C61-4DB4-98F9-49899E1A2D33}" srcOrd="3" destOrd="0" presId="urn:microsoft.com/office/officeart/2005/8/layout/hierarchy1"/>
    <dgm:cxn modelId="{31C2F34B-AB89-4BC8-8264-632779726839}" type="presParOf" srcId="{18EA0A06-4C61-4DB4-98F9-49899E1A2D33}" destId="{CBA8ACC8-67C8-4FDB-B79B-55AA6D88909E}" srcOrd="0" destOrd="0" presId="urn:microsoft.com/office/officeart/2005/8/layout/hierarchy1"/>
    <dgm:cxn modelId="{FE75F17C-B606-47F7-B09C-5AC1CB054F39}" type="presParOf" srcId="{CBA8ACC8-67C8-4FDB-B79B-55AA6D88909E}" destId="{5A89C24A-B2DB-472E-AAB9-814BD91C02A4}" srcOrd="0" destOrd="0" presId="urn:microsoft.com/office/officeart/2005/8/layout/hierarchy1"/>
    <dgm:cxn modelId="{1EADE368-6D80-4FD6-ADA5-2ED7E5D74932}" type="presParOf" srcId="{CBA8ACC8-67C8-4FDB-B79B-55AA6D88909E}" destId="{FCCA15DF-9BC3-402B-8202-B9311C2C205C}" srcOrd="1" destOrd="0" presId="urn:microsoft.com/office/officeart/2005/8/layout/hierarchy1"/>
    <dgm:cxn modelId="{54A6F64B-A843-4A11-A1B8-426D154F3D6B}" type="presParOf" srcId="{18EA0A06-4C61-4DB4-98F9-49899E1A2D33}" destId="{1BDCBFEA-8593-4663-AF1F-A90F1AEAA6E8}" srcOrd="1" destOrd="0" presId="urn:microsoft.com/office/officeart/2005/8/layout/hierarchy1"/>
    <dgm:cxn modelId="{D1825FBC-7CB5-4D47-B5C1-22E71C920885}" type="presParOf" srcId="{1BDCBFEA-8593-4663-AF1F-A90F1AEAA6E8}" destId="{170B4B1D-0B04-430B-9BBB-5AB1E4268391}" srcOrd="0" destOrd="0" presId="urn:microsoft.com/office/officeart/2005/8/layout/hierarchy1"/>
    <dgm:cxn modelId="{6450BA2A-A53D-4EDA-8AC4-1BCFCA56FD39}" type="presParOf" srcId="{1BDCBFEA-8593-4663-AF1F-A90F1AEAA6E8}" destId="{2FBE077F-5737-48BF-8BF8-9B9F037BF2F3}" srcOrd="1" destOrd="0" presId="urn:microsoft.com/office/officeart/2005/8/layout/hierarchy1"/>
    <dgm:cxn modelId="{06FF50FC-98C9-4D17-8499-C1033D4AA9FB}" type="presParOf" srcId="{2FBE077F-5737-48BF-8BF8-9B9F037BF2F3}" destId="{7989C32A-B006-44C9-87A7-417936A88B51}" srcOrd="0" destOrd="0" presId="urn:microsoft.com/office/officeart/2005/8/layout/hierarchy1"/>
    <dgm:cxn modelId="{550448C4-17F5-4713-82FF-63B59CC27EC2}" type="presParOf" srcId="{7989C32A-B006-44C9-87A7-417936A88B51}" destId="{E7605B26-14A8-4DE1-80A1-9A5244C948C1}" srcOrd="0" destOrd="0" presId="urn:microsoft.com/office/officeart/2005/8/layout/hierarchy1"/>
    <dgm:cxn modelId="{E431BB0E-DF6B-4C27-96A1-65F26E3169BD}" type="presParOf" srcId="{7989C32A-B006-44C9-87A7-417936A88B51}" destId="{D9385715-26C1-4D53-B820-E1ABA137B751}" srcOrd="1" destOrd="0" presId="urn:microsoft.com/office/officeart/2005/8/layout/hierarchy1"/>
    <dgm:cxn modelId="{86C33644-D845-4879-86E2-F171D0152180}" type="presParOf" srcId="{2FBE077F-5737-48BF-8BF8-9B9F037BF2F3}" destId="{7E1FB478-9F63-41F8-B1BE-55F3C42D2556}" srcOrd="1" destOrd="0" presId="urn:microsoft.com/office/officeart/2005/8/layout/hierarchy1"/>
    <dgm:cxn modelId="{59DFC654-6B3B-4EDE-932A-0A3D1A4E0B3D}" type="presParOf" srcId="{1BDCBFEA-8593-4663-AF1F-A90F1AEAA6E8}" destId="{12475D8B-AAE5-41A4-862E-F3F0A64C3CAF}" srcOrd="2" destOrd="0" presId="urn:microsoft.com/office/officeart/2005/8/layout/hierarchy1"/>
    <dgm:cxn modelId="{4F65F08D-A262-4D9A-8009-01A2E4E3982F}" type="presParOf" srcId="{1BDCBFEA-8593-4663-AF1F-A90F1AEAA6E8}" destId="{05B4D3D4-2BE7-4649-A6BA-D604461803EF}" srcOrd="3" destOrd="0" presId="urn:microsoft.com/office/officeart/2005/8/layout/hierarchy1"/>
    <dgm:cxn modelId="{1E04C745-1329-4870-BAF9-2A2F6DAAA3B4}" type="presParOf" srcId="{05B4D3D4-2BE7-4649-A6BA-D604461803EF}" destId="{D1FFFBB5-3058-401C-A4C3-DF2B07C7AB12}" srcOrd="0" destOrd="0" presId="urn:microsoft.com/office/officeart/2005/8/layout/hierarchy1"/>
    <dgm:cxn modelId="{6DF00F0B-E2F4-4DEE-B575-C51DE882615B}" type="presParOf" srcId="{D1FFFBB5-3058-401C-A4C3-DF2B07C7AB12}" destId="{7C37BB87-30AA-4061-986A-5B74441EBBD8}" srcOrd="0" destOrd="0" presId="urn:microsoft.com/office/officeart/2005/8/layout/hierarchy1"/>
    <dgm:cxn modelId="{2715D230-2CC1-457F-A8C0-3B60C2D599E1}" type="presParOf" srcId="{D1FFFBB5-3058-401C-A4C3-DF2B07C7AB12}" destId="{54BE3EB1-6355-43FF-8B2A-2DCD9C630F81}" srcOrd="1" destOrd="0" presId="urn:microsoft.com/office/officeart/2005/8/layout/hierarchy1"/>
    <dgm:cxn modelId="{50493926-4E37-473F-BA95-82C0C2A64610}" type="presParOf" srcId="{05B4D3D4-2BE7-4649-A6BA-D604461803EF}" destId="{40BDA1AE-48CE-4924-A49F-3F5B39EE823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6C31A7A-12B0-4DD0-B0BF-081CE9E1F47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ru-RU"/>
        </a:p>
      </dgm:t>
    </dgm:pt>
    <dgm:pt modelId="{55A0546F-86ED-47DC-B95E-78AA13C7ACD1}">
      <dgm:prSet phldrT="[Text]" custT="1"/>
      <dgm:spPr/>
      <dgm:t>
        <a:bodyPr/>
        <a:lstStyle/>
        <a:p>
          <a:r>
            <a:rPr lang="ro-RO" sz="2400" b="0" dirty="0">
              <a:latin typeface="+mj-lt"/>
            </a:rPr>
            <a:t>Știința datelor</a:t>
          </a:r>
          <a:endParaRPr lang="ru-RU" sz="2400" b="0" dirty="0">
            <a:latin typeface="+mj-lt"/>
          </a:endParaRPr>
        </a:p>
      </dgm:t>
    </dgm:pt>
    <dgm:pt modelId="{930C5280-C892-4910-8777-40E14355AD02}" type="parTrans" cxnId="{E0F7833F-3911-4F2A-9C0F-B1B35B79AF8E}">
      <dgm:prSet/>
      <dgm:spPr/>
      <dgm:t>
        <a:bodyPr/>
        <a:lstStyle/>
        <a:p>
          <a:endParaRPr lang="ru-RU" sz="3600" b="0"/>
        </a:p>
      </dgm:t>
    </dgm:pt>
    <dgm:pt modelId="{18946436-F6E5-4957-9E99-FE5DAD2613DE}" type="sibTrans" cxnId="{E0F7833F-3911-4F2A-9C0F-B1B35B79AF8E}">
      <dgm:prSet/>
      <dgm:spPr/>
      <dgm:t>
        <a:bodyPr/>
        <a:lstStyle/>
        <a:p>
          <a:endParaRPr lang="ru-RU" sz="3600" b="0"/>
        </a:p>
      </dgm:t>
    </dgm:pt>
    <dgm:pt modelId="{A4E2C32C-962F-4494-B90B-7938A2F33842}">
      <dgm:prSet phldrT="[Text]" custT="1"/>
      <dgm:spPr/>
      <dgm:t>
        <a:bodyPr/>
        <a:lstStyle/>
        <a:p>
          <a:r>
            <a:rPr lang="ro-RO" sz="2400" b="0" dirty="0">
              <a:latin typeface="+mj-lt"/>
            </a:rPr>
            <a:t>Învățarea autonomă</a:t>
          </a:r>
          <a:endParaRPr lang="ru-RU" sz="2400" b="0" dirty="0">
            <a:latin typeface="+mj-lt"/>
          </a:endParaRPr>
        </a:p>
      </dgm:t>
    </dgm:pt>
    <dgm:pt modelId="{97F6714F-CE26-4D8F-98BC-D8A7B7CD8E22}" type="parTrans" cxnId="{BFEFB0E8-41C9-4B89-8526-DA8FAF7FE196}">
      <dgm:prSet/>
      <dgm:spPr/>
      <dgm:t>
        <a:bodyPr/>
        <a:lstStyle/>
        <a:p>
          <a:endParaRPr lang="ru-RU" sz="3600" b="0"/>
        </a:p>
      </dgm:t>
    </dgm:pt>
    <dgm:pt modelId="{5F0DBEF8-3B83-4EEE-9B3F-7AD892BA719C}" type="sibTrans" cxnId="{BFEFB0E8-41C9-4B89-8526-DA8FAF7FE196}">
      <dgm:prSet/>
      <dgm:spPr/>
      <dgm:t>
        <a:bodyPr/>
        <a:lstStyle/>
        <a:p>
          <a:endParaRPr lang="ru-RU" sz="3600" b="0"/>
        </a:p>
      </dgm:t>
    </dgm:pt>
    <dgm:pt modelId="{7871CD70-A75B-4AB6-A86A-9060CFE24483}">
      <dgm:prSet phldrT="[Text]" custT="1"/>
      <dgm:spPr/>
      <dgm:t>
        <a:bodyPr/>
        <a:lstStyle/>
        <a:p>
          <a:r>
            <a:rPr lang="ro-RO" sz="2400" b="0" dirty="0">
              <a:latin typeface="+mj-lt"/>
            </a:rPr>
            <a:t>Dezvoltarea web</a:t>
          </a:r>
          <a:endParaRPr lang="ru-RU" sz="2400" b="0" dirty="0">
            <a:latin typeface="+mj-lt"/>
          </a:endParaRPr>
        </a:p>
      </dgm:t>
    </dgm:pt>
    <dgm:pt modelId="{26567FE2-3E05-42A1-85F8-AE0215124651}" type="parTrans" cxnId="{9AF307FE-E152-4964-9A7F-90D33F219BE4}">
      <dgm:prSet/>
      <dgm:spPr/>
      <dgm:t>
        <a:bodyPr/>
        <a:lstStyle/>
        <a:p>
          <a:endParaRPr lang="ru-RU" sz="3600" b="0"/>
        </a:p>
      </dgm:t>
    </dgm:pt>
    <dgm:pt modelId="{A1D76D64-247E-4C37-8BC5-9FBDF0B5B1C3}" type="sibTrans" cxnId="{9AF307FE-E152-4964-9A7F-90D33F219BE4}">
      <dgm:prSet/>
      <dgm:spPr/>
      <dgm:t>
        <a:bodyPr/>
        <a:lstStyle/>
        <a:p>
          <a:endParaRPr lang="ru-RU" sz="3600" b="0"/>
        </a:p>
      </dgm:t>
    </dgm:pt>
    <dgm:pt modelId="{9DC73D84-0F43-4B0D-B2D9-AF0BBA433908}">
      <dgm:prSet phldrT="[Text]" custT="1"/>
      <dgm:spPr/>
      <dgm:t>
        <a:bodyPr/>
        <a:lstStyle/>
        <a:p>
          <a:r>
            <a:rPr lang="ro-RO" sz="2400" b="0" dirty="0">
              <a:latin typeface="+mj-lt"/>
            </a:rPr>
            <a:t>Educație în informatică</a:t>
          </a:r>
          <a:endParaRPr lang="ru-RU" sz="2400" b="0" dirty="0">
            <a:latin typeface="+mj-lt"/>
          </a:endParaRPr>
        </a:p>
      </dgm:t>
    </dgm:pt>
    <dgm:pt modelId="{6B4B4C96-CAEC-42E1-8323-2375740ADC1B}" type="parTrans" cxnId="{A225958D-6D19-4BD8-8DD3-64C9646DA219}">
      <dgm:prSet/>
      <dgm:spPr/>
      <dgm:t>
        <a:bodyPr/>
        <a:lstStyle/>
        <a:p>
          <a:endParaRPr lang="ru-RU" sz="3600" b="0"/>
        </a:p>
      </dgm:t>
    </dgm:pt>
    <dgm:pt modelId="{EE0AB252-EECF-4C6C-8395-03601A1BD11D}" type="sibTrans" cxnId="{A225958D-6D19-4BD8-8DD3-64C9646DA219}">
      <dgm:prSet/>
      <dgm:spPr/>
      <dgm:t>
        <a:bodyPr/>
        <a:lstStyle/>
        <a:p>
          <a:endParaRPr lang="ru-RU" sz="3600" b="0"/>
        </a:p>
      </dgm:t>
    </dgm:pt>
    <dgm:pt modelId="{C632BEC4-209C-4C8E-A607-8CD0FE1C3CCF}">
      <dgm:prSet phldrT="[Text]" custT="1"/>
      <dgm:spPr/>
      <dgm:t>
        <a:bodyPr/>
        <a:lstStyle/>
        <a:p>
          <a:r>
            <a:rPr lang="ro-RO" sz="2400" b="0" dirty="0">
              <a:latin typeface="+mj-lt"/>
            </a:rPr>
            <a:t>Prelucrarea imaginilor</a:t>
          </a:r>
          <a:endParaRPr lang="ru-RU" sz="2400" b="0" dirty="0">
            <a:latin typeface="+mj-lt"/>
          </a:endParaRPr>
        </a:p>
      </dgm:t>
    </dgm:pt>
    <dgm:pt modelId="{55850A2E-367D-4C68-86BC-1B5F88AD1F7A}" type="parTrans" cxnId="{13942AED-591E-4DCC-B156-9647A01C4EEA}">
      <dgm:prSet/>
      <dgm:spPr/>
      <dgm:t>
        <a:bodyPr/>
        <a:lstStyle/>
        <a:p>
          <a:endParaRPr lang="ru-RU" sz="3600" b="0"/>
        </a:p>
      </dgm:t>
    </dgm:pt>
    <dgm:pt modelId="{8CC446F7-3FDD-4D8D-B4EA-9D46BA40E118}" type="sibTrans" cxnId="{13942AED-591E-4DCC-B156-9647A01C4EEA}">
      <dgm:prSet/>
      <dgm:spPr/>
      <dgm:t>
        <a:bodyPr/>
        <a:lstStyle/>
        <a:p>
          <a:endParaRPr lang="ru-RU" sz="3600" b="0"/>
        </a:p>
      </dgm:t>
    </dgm:pt>
    <dgm:pt modelId="{1DB0FE5F-051D-497E-8A27-EC665286D0AC}">
      <dgm:prSet phldrT="[Text]" custT="1"/>
      <dgm:spPr/>
      <dgm:t>
        <a:bodyPr/>
        <a:lstStyle/>
        <a:p>
          <a:r>
            <a:rPr lang="ro-RO" sz="2400" b="0" dirty="0">
              <a:latin typeface="+mj-lt"/>
            </a:rPr>
            <a:t>Dezvoltarea jocurilor</a:t>
          </a:r>
          <a:endParaRPr lang="ru-RU" sz="2400" b="0" dirty="0">
            <a:latin typeface="+mj-lt"/>
          </a:endParaRPr>
        </a:p>
      </dgm:t>
    </dgm:pt>
    <dgm:pt modelId="{9B53F386-7384-4E1E-99B7-E92375821E4B}" type="parTrans" cxnId="{1E025E64-615E-4D05-8A8C-433C8BEDE949}">
      <dgm:prSet/>
      <dgm:spPr/>
      <dgm:t>
        <a:bodyPr/>
        <a:lstStyle/>
        <a:p>
          <a:endParaRPr lang="ru-RU" sz="3600" b="0"/>
        </a:p>
      </dgm:t>
    </dgm:pt>
    <dgm:pt modelId="{20E52515-9249-4432-9E78-F270F4C08DD9}" type="sibTrans" cxnId="{1E025E64-615E-4D05-8A8C-433C8BEDE949}">
      <dgm:prSet/>
      <dgm:spPr/>
      <dgm:t>
        <a:bodyPr/>
        <a:lstStyle/>
        <a:p>
          <a:endParaRPr lang="ru-RU" sz="3600" b="0"/>
        </a:p>
      </dgm:t>
    </dgm:pt>
    <dgm:pt modelId="{4EA2EAC7-A834-4E5B-B4E2-ABAD552E857C}">
      <dgm:prSet phldrT="[Text]" custT="1"/>
      <dgm:spPr/>
      <dgm:t>
        <a:bodyPr/>
        <a:lstStyle/>
        <a:p>
          <a:r>
            <a:rPr lang="ro-RO" sz="2400" b="0" dirty="0">
              <a:latin typeface="+mj-lt"/>
            </a:rPr>
            <a:t>Medicină și farmacie</a:t>
          </a:r>
          <a:endParaRPr lang="ru-RU" sz="2400" b="0" dirty="0">
            <a:latin typeface="+mj-lt"/>
          </a:endParaRPr>
        </a:p>
      </dgm:t>
    </dgm:pt>
    <dgm:pt modelId="{FD762C6E-B127-4F70-A33F-566F78E370DF}" type="parTrans" cxnId="{122A3A66-4B45-49B2-BF60-E1A695C58DB3}">
      <dgm:prSet/>
      <dgm:spPr/>
      <dgm:t>
        <a:bodyPr/>
        <a:lstStyle/>
        <a:p>
          <a:endParaRPr lang="ru-RU" sz="3600" b="0"/>
        </a:p>
      </dgm:t>
    </dgm:pt>
    <dgm:pt modelId="{3A614B60-351C-482E-8EC1-06D88568B96A}" type="sibTrans" cxnId="{122A3A66-4B45-49B2-BF60-E1A695C58DB3}">
      <dgm:prSet/>
      <dgm:spPr/>
      <dgm:t>
        <a:bodyPr/>
        <a:lstStyle/>
        <a:p>
          <a:endParaRPr lang="ru-RU" sz="3600" b="0"/>
        </a:p>
      </dgm:t>
    </dgm:pt>
    <dgm:pt modelId="{4C60FAE9-FE5E-4D1B-82B7-73AEA814A81B}">
      <dgm:prSet phldrT="[Text]" custT="1"/>
      <dgm:spPr/>
      <dgm:t>
        <a:bodyPr/>
        <a:lstStyle/>
        <a:p>
          <a:r>
            <a:rPr lang="ro-RO" sz="2400" b="0" dirty="0">
              <a:latin typeface="+mj-lt"/>
            </a:rPr>
            <a:t>Biologie și bioinformatică</a:t>
          </a:r>
          <a:endParaRPr lang="ru-RU" sz="2400" b="0" dirty="0">
            <a:latin typeface="+mj-lt"/>
          </a:endParaRPr>
        </a:p>
      </dgm:t>
    </dgm:pt>
    <dgm:pt modelId="{40224454-EDB4-4ACB-8C12-D2CCE392DA5F}" type="parTrans" cxnId="{0B588374-8DF4-4A90-8E0E-BC910B0707DF}">
      <dgm:prSet/>
      <dgm:spPr/>
      <dgm:t>
        <a:bodyPr/>
        <a:lstStyle/>
        <a:p>
          <a:endParaRPr lang="ru-RU" sz="3600" b="0"/>
        </a:p>
      </dgm:t>
    </dgm:pt>
    <dgm:pt modelId="{88D35227-EF40-4E16-B2DE-569AE46F9B85}" type="sibTrans" cxnId="{0B588374-8DF4-4A90-8E0E-BC910B0707DF}">
      <dgm:prSet/>
      <dgm:spPr/>
      <dgm:t>
        <a:bodyPr/>
        <a:lstStyle/>
        <a:p>
          <a:endParaRPr lang="ru-RU" sz="3600" b="0"/>
        </a:p>
      </dgm:t>
    </dgm:pt>
    <dgm:pt modelId="{06BF4197-D3F7-4AC4-AB71-A7A155AACA25}" type="pres">
      <dgm:prSet presAssocID="{56C31A7A-12B0-4DD0-B0BF-081CE9E1F479}" presName="linear" presStyleCnt="0">
        <dgm:presLayoutVars>
          <dgm:dir/>
          <dgm:animLvl val="lvl"/>
          <dgm:resizeHandles val="exact"/>
        </dgm:presLayoutVars>
      </dgm:prSet>
      <dgm:spPr/>
    </dgm:pt>
    <dgm:pt modelId="{0A5F4338-EF3B-401A-BF2D-908966047FB5}" type="pres">
      <dgm:prSet presAssocID="{55A0546F-86ED-47DC-B95E-78AA13C7ACD1}" presName="parentLin" presStyleCnt="0"/>
      <dgm:spPr/>
    </dgm:pt>
    <dgm:pt modelId="{A3E23E25-A32E-4610-91EF-A8DC71C25CC6}" type="pres">
      <dgm:prSet presAssocID="{55A0546F-86ED-47DC-B95E-78AA13C7ACD1}" presName="parentLeftMargin" presStyleLbl="node1" presStyleIdx="0" presStyleCnt="8"/>
      <dgm:spPr/>
    </dgm:pt>
    <dgm:pt modelId="{EB657ECB-38A6-4479-A4F7-3F01C3A97120}" type="pres">
      <dgm:prSet presAssocID="{55A0546F-86ED-47DC-B95E-78AA13C7ACD1}" presName="parentText" presStyleLbl="node1" presStyleIdx="0" presStyleCnt="8">
        <dgm:presLayoutVars>
          <dgm:chMax val="0"/>
          <dgm:bulletEnabled val="1"/>
        </dgm:presLayoutVars>
      </dgm:prSet>
      <dgm:spPr/>
    </dgm:pt>
    <dgm:pt modelId="{BE33E373-4506-4D97-BF39-E9DB290BA97A}" type="pres">
      <dgm:prSet presAssocID="{55A0546F-86ED-47DC-B95E-78AA13C7ACD1}" presName="negativeSpace" presStyleCnt="0"/>
      <dgm:spPr/>
    </dgm:pt>
    <dgm:pt modelId="{8C55B7B8-11CB-4B58-A099-B342BDA3E5D9}" type="pres">
      <dgm:prSet presAssocID="{55A0546F-86ED-47DC-B95E-78AA13C7ACD1}" presName="childText" presStyleLbl="conFgAcc1" presStyleIdx="0" presStyleCnt="8">
        <dgm:presLayoutVars>
          <dgm:bulletEnabled val="1"/>
        </dgm:presLayoutVars>
      </dgm:prSet>
      <dgm:spPr/>
    </dgm:pt>
    <dgm:pt modelId="{27456C4B-06B5-461D-A61D-19C1C397CE88}" type="pres">
      <dgm:prSet presAssocID="{18946436-F6E5-4957-9E99-FE5DAD2613DE}" presName="spaceBetweenRectangles" presStyleCnt="0"/>
      <dgm:spPr/>
    </dgm:pt>
    <dgm:pt modelId="{93D12CF6-6A15-463F-9BA4-87865E26F1F7}" type="pres">
      <dgm:prSet presAssocID="{A4E2C32C-962F-4494-B90B-7938A2F33842}" presName="parentLin" presStyleCnt="0"/>
      <dgm:spPr/>
    </dgm:pt>
    <dgm:pt modelId="{FF65C131-0F42-45AD-8D03-6734047BAB2B}" type="pres">
      <dgm:prSet presAssocID="{A4E2C32C-962F-4494-B90B-7938A2F33842}" presName="parentLeftMargin" presStyleLbl="node1" presStyleIdx="0" presStyleCnt="8"/>
      <dgm:spPr/>
    </dgm:pt>
    <dgm:pt modelId="{4F822618-BCC5-4556-8B32-E54703466214}" type="pres">
      <dgm:prSet presAssocID="{A4E2C32C-962F-4494-B90B-7938A2F33842}" presName="parentText" presStyleLbl="node1" presStyleIdx="1" presStyleCnt="8">
        <dgm:presLayoutVars>
          <dgm:chMax val="0"/>
          <dgm:bulletEnabled val="1"/>
        </dgm:presLayoutVars>
      </dgm:prSet>
      <dgm:spPr/>
    </dgm:pt>
    <dgm:pt modelId="{3545DA84-4B60-4155-B966-5CA03480B2FC}" type="pres">
      <dgm:prSet presAssocID="{A4E2C32C-962F-4494-B90B-7938A2F33842}" presName="negativeSpace" presStyleCnt="0"/>
      <dgm:spPr/>
    </dgm:pt>
    <dgm:pt modelId="{BF750CF5-B02D-4C89-9755-E091F6FB2FA9}" type="pres">
      <dgm:prSet presAssocID="{A4E2C32C-962F-4494-B90B-7938A2F33842}" presName="childText" presStyleLbl="conFgAcc1" presStyleIdx="1" presStyleCnt="8">
        <dgm:presLayoutVars>
          <dgm:bulletEnabled val="1"/>
        </dgm:presLayoutVars>
      </dgm:prSet>
      <dgm:spPr/>
    </dgm:pt>
    <dgm:pt modelId="{2F060C82-CEDF-4105-AF99-4EEE79D676A9}" type="pres">
      <dgm:prSet presAssocID="{5F0DBEF8-3B83-4EEE-9B3F-7AD892BA719C}" presName="spaceBetweenRectangles" presStyleCnt="0"/>
      <dgm:spPr/>
    </dgm:pt>
    <dgm:pt modelId="{DADD08F0-4480-4803-A4D1-5181598F6F4A}" type="pres">
      <dgm:prSet presAssocID="{7871CD70-A75B-4AB6-A86A-9060CFE24483}" presName="parentLin" presStyleCnt="0"/>
      <dgm:spPr/>
    </dgm:pt>
    <dgm:pt modelId="{5116F42A-339B-4CD5-AE6C-D6FACDAC8983}" type="pres">
      <dgm:prSet presAssocID="{7871CD70-A75B-4AB6-A86A-9060CFE24483}" presName="parentLeftMargin" presStyleLbl="node1" presStyleIdx="1" presStyleCnt="8"/>
      <dgm:spPr/>
    </dgm:pt>
    <dgm:pt modelId="{2B410752-7BC1-4BA4-85A9-7B0637E963F9}" type="pres">
      <dgm:prSet presAssocID="{7871CD70-A75B-4AB6-A86A-9060CFE24483}" presName="parentText" presStyleLbl="node1" presStyleIdx="2" presStyleCnt="8">
        <dgm:presLayoutVars>
          <dgm:chMax val="0"/>
          <dgm:bulletEnabled val="1"/>
        </dgm:presLayoutVars>
      </dgm:prSet>
      <dgm:spPr/>
    </dgm:pt>
    <dgm:pt modelId="{40958F23-947C-4D8D-AF00-A6592F828655}" type="pres">
      <dgm:prSet presAssocID="{7871CD70-A75B-4AB6-A86A-9060CFE24483}" presName="negativeSpace" presStyleCnt="0"/>
      <dgm:spPr/>
    </dgm:pt>
    <dgm:pt modelId="{F42671B2-F4AF-4094-A3BC-E35156A7781F}" type="pres">
      <dgm:prSet presAssocID="{7871CD70-A75B-4AB6-A86A-9060CFE24483}" presName="childText" presStyleLbl="conFgAcc1" presStyleIdx="2" presStyleCnt="8">
        <dgm:presLayoutVars>
          <dgm:bulletEnabled val="1"/>
        </dgm:presLayoutVars>
      </dgm:prSet>
      <dgm:spPr/>
    </dgm:pt>
    <dgm:pt modelId="{C19DEB13-841C-415C-B5F6-A7B1D08CF1A5}" type="pres">
      <dgm:prSet presAssocID="{A1D76D64-247E-4C37-8BC5-9FBDF0B5B1C3}" presName="spaceBetweenRectangles" presStyleCnt="0"/>
      <dgm:spPr/>
    </dgm:pt>
    <dgm:pt modelId="{4552AE4C-6DC6-4FE2-B93E-C4CABD334651}" type="pres">
      <dgm:prSet presAssocID="{9DC73D84-0F43-4B0D-B2D9-AF0BBA433908}" presName="parentLin" presStyleCnt="0"/>
      <dgm:spPr/>
    </dgm:pt>
    <dgm:pt modelId="{0508642F-74AD-4702-A069-900D6B6EA66C}" type="pres">
      <dgm:prSet presAssocID="{9DC73D84-0F43-4B0D-B2D9-AF0BBA433908}" presName="parentLeftMargin" presStyleLbl="node1" presStyleIdx="2" presStyleCnt="8"/>
      <dgm:spPr/>
    </dgm:pt>
    <dgm:pt modelId="{33A56AC6-B8FB-45A7-9D54-D6166BE98BCD}" type="pres">
      <dgm:prSet presAssocID="{9DC73D84-0F43-4B0D-B2D9-AF0BBA433908}" presName="parentText" presStyleLbl="node1" presStyleIdx="3" presStyleCnt="8">
        <dgm:presLayoutVars>
          <dgm:chMax val="0"/>
          <dgm:bulletEnabled val="1"/>
        </dgm:presLayoutVars>
      </dgm:prSet>
      <dgm:spPr/>
    </dgm:pt>
    <dgm:pt modelId="{896BEEF8-FBBC-4133-B02D-F77A4A120BA4}" type="pres">
      <dgm:prSet presAssocID="{9DC73D84-0F43-4B0D-B2D9-AF0BBA433908}" presName="negativeSpace" presStyleCnt="0"/>
      <dgm:spPr/>
    </dgm:pt>
    <dgm:pt modelId="{C53FB2BC-54B8-4EEF-926F-82AB89D64EB7}" type="pres">
      <dgm:prSet presAssocID="{9DC73D84-0F43-4B0D-B2D9-AF0BBA433908}" presName="childText" presStyleLbl="conFgAcc1" presStyleIdx="3" presStyleCnt="8">
        <dgm:presLayoutVars>
          <dgm:bulletEnabled val="1"/>
        </dgm:presLayoutVars>
      </dgm:prSet>
      <dgm:spPr/>
    </dgm:pt>
    <dgm:pt modelId="{D9119EF1-B8C2-417F-9B88-54CC7C904C85}" type="pres">
      <dgm:prSet presAssocID="{EE0AB252-EECF-4C6C-8395-03601A1BD11D}" presName="spaceBetweenRectangles" presStyleCnt="0"/>
      <dgm:spPr/>
    </dgm:pt>
    <dgm:pt modelId="{02BC46CA-6F82-467F-AC4A-72EA039DAFCF}" type="pres">
      <dgm:prSet presAssocID="{C632BEC4-209C-4C8E-A607-8CD0FE1C3CCF}" presName="parentLin" presStyleCnt="0"/>
      <dgm:spPr/>
    </dgm:pt>
    <dgm:pt modelId="{0AD691B3-63E4-4D63-9B8F-02C81CB7CE53}" type="pres">
      <dgm:prSet presAssocID="{C632BEC4-209C-4C8E-A607-8CD0FE1C3CCF}" presName="parentLeftMargin" presStyleLbl="node1" presStyleIdx="3" presStyleCnt="8"/>
      <dgm:spPr/>
    </dgm:pt>
    <dgm:pt modelId="{14B251D9-D4E2-4E01-ABAD-9B26D322C033}" type="pres">
      <dgm:prSet presAssocID="{C632BEC4-209C-4C8E-A607-8CD0FE1C3CCF}" presName="parentText" presStyleLbl="node1" presStyleIdx="4" presStyleCnt="8">
        <dgm:presLayoutVars>
          <dgm:chMax val="0"/>
          <dgm:bulletEnabled val="1"/>
        </dgm:presLayoutVars>
      </dgm:prSet>
      <dgm:spPr/>
    </dgm:pt>
    <dgm:pt modelId="{58D1A68B-3CFE-4BFA-A13D-6ECDD2FF6474}" type="pres">
      <dgm:prSet presAssocID="{C632BEC4-209C-4C8E-A607-8CD0FE1C3CCF}" presName="negativeSpace" presStyleCnt="0"/>
      <dgm:spPr/>
    </dgm:pt>
    <dgm:pt modelId="{155FC359-F02A-418C-AAB5-044D58997A89}" type="pres">
      <dgm:prSet presAssocID="{C632BEC4-209C-4C8E-A607-8CD0FE1C3CCF}" presName="childText" presStyleLbl="conFgAcc1" presStyleIdx="4" presStyleCnt="8">
        <dgm:presLayoutVars>
          <dgm:bulletEnabled val="1"/>
        </dgm:presLayoutVars>
      </dgm:prSet>
      <dgm:spPr/>
    </dgm:pt>
    <dgm:pt modelId="{D496C86B-5681-4DFE-AD03-579E7B90A60C}" type="pres">
      <dgm:prSet presAssocID="{8CC446F7-3FDD-4D8D-B4EA-9D46BA40E118}" presName="spaceBetweenRectangles" presStyleCnt="0"/>
      <dgm:spPr/>
    </dgm:pt>
    <dgm:pt modelId="{E63001D0-B014-47C7-A685-1C7841B12BFE}" type="pres">
      <dgm:prSet presAssocID="{1DB0FE5F-051D-497E-8A27-EC665286D0AC}" presName="parentLin" presStyleCnt="0"/>
      <dgm:spPr/>
    </dgm:pt>
    <dgm:pt modelId="{AB1FDA02-F05E-4FAF-B39C-D91B7305445C}" type="pres">
      <dgm:prSet presAssocID="{1DB0FE5F-051D-497E-8A27-EC665286D0AC}" presName="parentLeftMargin" presStyleLbl="node1" presStyleIdx="4" presStyleCnt="8"/>
      <dgm:spPr/>
    </dgm:pt>
    <dgm:pt modelId="{8D870F79-8F18-4842-911F-24D965A50830}" type="pres">
      <dgm:prSet presAssocID="{1DB0FE5F-051D-497E-8A27-EC665286D0AC}" presName="parentText" presStyleLbl="node1" presStyleIdx="5" presStyleCnt="8">
        <dgm:presLayoutVars>
          <dgm:chMax val="0"/>
          <dgm:bulletEnabled val="1"/>
        </dgm:presLayoutVars>
      </dgm:prSet>
      <dgm:spPr/>
    </dgm:pt>
    <dgm:pt modelId="{D90006A7-F694-40FE-B2F8-CFF2A5CCA0BD}" type="pres">
      <dgm:prSet presAssocID="{1DB0FE5F-051D-497E-8A27-EC665286D0AC}" presName="negativeSpace" presStyleCnt="0"/>
      <dgm:spPr/>
    </dgm:pt>
    <dgm:pt modelId="{DC624300-58AB-4239-BEA9-62B2EF3D4EFE}" type="pres">
      <dgm:prSet presAssocID="{1DB0FE5F-051D-497E-8A27-EC665286D0AC}" presName="childText" presStyleLbl="conFgAcc1" presStyleIdx="5" presStyleCnt="8">
        <dgm:presLayoutVars>
          <dgm:bulletEnabled val="1"/>
        </dgm:presLayoutVars>
      </dgm:prSet>
      <dgm:spPr/>
    </dgm:pt>
    <dgm:pt modelId="{069DBAD1-7D1D-4ECE-8B1D-0DED50DE169F}" type="pres">
      <dgm:prSet presAssocID="{20E52515-9249-4432-9E78-F270F4C08DD9}" presName="spaceBetweenRectangles" presStyleCnt="0"/>
      <dgm:spPr/>
    </dgm:pt>
    <dgm:pt modelId="{82267929-0D3C-4EF3-8C34-5EAE13170462}" type="pres">
      <dgm:prSet presAssocID="{4EA2EAC7-A834-4E5B-B4E2-ABAD552E857C}" presName="parentLin" presStyleCnt="0"/>
      <dgm:spPr/>
    </dgm:pt>
    <dgm:pt modelId="{0ACB890B-3E21-484F-915A-6B21F113B6D8}" type="pres">
      <dgm:prSet presAssocID="{4EA2EAC7-A834-4E5B-B4E2-ABAD552E857C}" presName="parentLeftMargin" presStyleLbl="node1" presStyleIdx="5" presStyleCnt="8"/>
      <dgm:spPr/>
    </dgm:pt>
    <dgm:pt modelId="{F1DFB18C-A2E2-4E49-9169-7650A8F1F09F}" type="pres">
      <dgm:prSet presAssocID="{4EA2EAC7-A834-4E5B-B4E2-ABAD552E857C}" presName="parentText" presStyleLbl="node1" presStyleIdx="6" presStyleCnt="8">
        <dgm:presLayoutVars>
          <dgm:chMax val="0"/>
          <dgm:bulletEnabled val="1"/>
        </dgm:presLayoutVars>
      </dgm:prSet>
      <dgm:spPr/>
    </dgm:pt>
    <dgm:pt modelId="{DD049D62-E4C5-431C-97D3-E790B9EB3F63}" type="pres">
      <dgm:prSet presAssocID="{4EA2EAC7-A834-4E5B-B4E2-ABAD552E857C}" presName="negativeSpace" presStyleCnt="0"/>
      <dgm:spPr/>
    </dgm:pt>
    <dgm:pt modelId="{FB670159-4749-4906-AFCC-1072C73D4559}" type="pres">
      <dgm:prSet presAssocID="{4EA2EAC7-A834-4E5B-B4E2-ABAD552E857C}" presName="childText" presStyleLbl="conFgAcc1" presStyleIdx="6" presStyleCnt="8">
        <dgm:presLayoutVars>
          <dgm:bulletEnabled val="1"/>
        </dgm:presLayoutVars>
      </dgm:prSet>
      <dgm:spPr/>
    </dgm:pt>
    <dgm:pt modelId="{4CBFFA2C-3135-44B8-AB85-18522C1EDF0C}" type="pres">
      <dgm:prSet presAssocID="{3A614B60-351C-482E-8EC1-06D88568B96A}" presName="spaceBetweenRectangles" presStyleCnt="0"/>
      <dgm:spPr/>
    </dgm:pt>
    <dgm:pt modelId="{C1846663-17CE-46D4-BD96-C84E4047AE16}" type="pres">
      <dgm:prSet presAssocID="{4C60FAE9-FE5E-4D1B-82B7-73AEA814A81B}" presName="parentLin" presStyleCnt="0"/>
      <dgm:spPr/>
    </dgm:pt>
    <dgm:pt modelId="{05C667A2-D0B6-4DF7-946D-0184AF25B6AE}" type="pres">
      <dgm:prSet presAssocID="{4C60FAE9-FE5E-4D1B-82B7-73AEA814A81B}" presName="parentLeftMargin" presStyleLbl="node1" presStyleIdx="6" presStyleCnt="8"/>
      <dgm:spPr/>
    </dgm:pt>
    <dgm:pt modelId="{F377E794-1C5F-40F9-AAD9-F877ED4E644F}" type="pres">
      <dgm:prSet presAssocID="{4C60FAE9-FE5E-4D1B-82B7-73AEA814A81B}" presName="parentText" presStyleLbl="node1" presStyleIdx="7" presStyleCnt="8">
        <dgm:presLayoutVars>
          <dgm:chMax val="0"/>
          <dgm:bulletEnabled val="1"/>
        </dgm:presLayoutVars>
      </dgm:prSet>
      <dgm:spPr/>
    </dgm:pt>
    <dgm:pt modelId="{7B06E353-D83E-4910-A25D-765C98D79D4C}" type="pres">
      <dgm:prSet presAssocID="{4C60FAE9-FE5E-4D1B-82B7-73AEA814A81B}" presName="negativeSpace" presStyleCnt="0"/>
      <dgm:spPr/>
    </dgm:pt>
    <dgm:pt modelId="{82F38D02-25C3-483C-9FF0-EF5D3B16A94B}" type="pres">
      <dgm:prSet presAssocID="{4C60FAE9-FE5E-4D1B-82B7-73AEA814A81B}" presName="childText" presStyleLbl="conFgAcc1" presStyleIdx="7" presStyleCnt="8">
        <dgm:presLayoutVars>
          <dgm:bulletEnabled val="1"/>
        </dgm:presLayoutVars>
      </dgm:prSet>
      <dgm:spPr/>
    </dgm:pt>
  </dgm:ptLst>
  <dgm:cxnLst>
    <dgm:cxn modelId="{35286700-9C84-4EF5-A13E-0ADF2D777EAC}" type="presOf" srcId="{4EA2EAC7-A834-4E5B-B4E2-ABAD552E857C}" destId="{F1DFB18C-A2E2-4E49-9169-7650A8F1F09F}" srcOrd="1" destOrd="0" presId="urn:microsoft.com/office/officeart/2005/8/layout/list1"/>
    <dgm:cxn modelId="{57498D16-6E06-4E7B-8759-8DDBBE6346C1}" type="presOf" srcId="{55A0546F-86ED-47DC-B95E-78AA13C7ACD1}" destId="{EB657ECB-38A6-4479-A4F7-3F01C3A97120}" srcOrd="1" destOrd="0" presId="urn:microsoft.com/office/officeart/2005/8/layout/list1"/>
    <dgm:cxn modelId="{E0F7833F-3911-4F2A-9C0F-B1B35B79AF8E}" srcId="{56C31A7A-12B0-4DD0-B0BF-081CE9E1F479}" destId="{55A0546F-86ED-47DC-B95E-78AA13C7ACD1}" srcOrd="0" destOrd="0" parTransId="{930C5280-C892-4910-8777-40E14355AD02}" sibTransId="{18946436-F6E5-4957-9E99-FE5DAD2613DE}"/>
    <dgm:cxn modelId="{72244240-A515-4123-B728-DCBCDE310801}" type="presOf" srcId="{7871CD70-A75B-4AB6-A86A-9060CFE24483}" destId="{2B410752-7BC1-4BA4-85A9-7B0637E963F9}" srcOrd="1" destOrd="0" presId="urn:microsoft.com/office/officeart/2005/8/layout/list1"/>
    <dgm:cxn modelId="{1E025E64-615E-4D05-8A8C-433C8BEDE949}" srcId="{56C31A7A-12B0-4DD0-B0BF-081CE9E1F479}" destId="{1DB0FE5F-051D-497E-8A27-EC665286D0AC}" srcOrd="5" destOrd="0" parTransId="{9B53F386-7384-4E1E-99B7-E92375821E4B}" sibTransId="{20E52515-9249-4432-9E78-F270F4C08DD9}"/>
    <dgm:cxn modelId="{122A3A66-4B45-49B2-BF60-E1A695C58DB3}" srcId="{56C31A7A-12B0-4DD0-B0BF-081CE9E1F479}" destId="{4EA2EAC7-A834-4E5B-B4E2-ABAD552E857C}" srcOrd="6" destOrd="0" parTransId="{FD762C6E-B127-4F70-A33F-566F78E370DF}" sibTransId="{3A614B60-351C-482E-8EC1-06D88568B96A}"/>
    <dgm:cxn modelId="{A4E24E68-5A67-4162-9EEE-6EDB9B099835}" type="presOf" srcId="{1DB0FE5F-051D-497E-8A27-EC665286D0AC}" destId="{8D870F79-8F18-4842-911F-24D965A50830}" srcOrd="1" destOrd="0" presId="urn:microsoft.com/office/officeart/2005/8/layout/list1"/>
    <dgm:cxn modelId="{882EB56A-BE11-4667-B5FE-05B14B40ADC6}" type="presOf" srcId="{C632BEC4-209C-4C8E-A607-8CD0FE1C3CCF}" destId="{0AD691B3-63E4-4D63-9B8F-02C81CB7CE53}" srcOrd="0" destOrd="0" presId="urn:microsoft.com/office/officeart/2005/8/layout/list1"/>
    <dgm:cxn modelId="{89252153-F9FF-452F-B483-A67065CAD5A1}" type="presOf" srcId="{1DB0FE5F-051D-497E-8A27-EC665286D0AC}" destId="{AB1FDA02-F05E-4FAF-B39C-D91B7305445C}" srcOrd="0" destOrd="0" presId="urn:microsoft.com/office/officeart/2005/8/layout/list1"/>
    <dgm:cxn modelId="{0B588374-8DF4-4A90-8E0E-BC910B0707DF}" srcId="{56C31A7A-12B0-4DD0-B0BF-081CE9E1F479}" destId="{4C60FAE9-FE5E-4D1B-82B7-73AEA814A81B}" srcOrd="7" destOrd="0" parTransId="{40224454-EDB4-4ACB-8C12-D2CCE392DA5F}" sibTransId="{88D35227-EF40-4E16-B2DE-569AE46F9B85}"/>
    <dgm:cxn modelId="{EFFBEB56-C757-4248-AC23-856D03C167B8}" type="presOf" srcId="{A4E2C32C-962F-4494-B90B-7938A2F33842}" destId="{FF65C131-0F42-45AD-8D03-6734047BAB2B}" srcOrd="0" destOrd="0" presId="urn:microsoft.com/office/officeart/2005/8/layout/list1"/>
    <dgm:cxn modelId="{A225958D-6D19-4BD8-8DD3-64C9646DA219}" srcId="{56C31A7A-12B0-4DD0-B0BF-081CE9E1F479}" destId="{9DC73D84-0F43-4B0D-B2D9-AF0BBA433908}" srcOrd="3" destOrd="0" parTransId="{6B4B4C96-CAEC-42E1-8323-2375740ADC1B}" sibTransId="{EE0AB252-EECF-4C6C-8395-03601A1BD11D}"/>
    <dgm:cxn modelId="{5253BD94-5376-4E42-8151-E1FE44A9017B}" type="presOf" srcId="{A4E2C32C-962F-4494-B90B-7938A2F33842}" destId="{4F822618-BCC5-4556-8B32-E54703466214}" srcOrd="1" destOrd="0" presId="urn:microsoft.com/office/officeart/2005/8/layout/list1"/>
    <dgm:cxn modelId="{7AF785C7-1634-405C-AEF7-A8A1533E623C}" type="presOf" srcId="{55A0546F-86ED-47DC-B95E-78AA13C7ACD1}" destId="{A3E23E25-A32E-4610-91EF-A8DC71C25CC6}" srcOrd="0" destOrd="0" presId="urn:microsoft.com/office/officeart/2005/8/layout/list1"/>
    <dgm:cxn modelId="{3F5E12D4-5813-4FC0-9A2F-8601E1464FE7}" type="presOf" srcId="{7871CD70-A75B-4AB6-A86A-9060CFE24483}" destId="{5116F42A-339B-4CD5-AE6C-D6FACDAC8983}" srcOrd="0" destOrd="0" presId="urn:microsoft.com/office/officeart/2005/8/layout/list1"/>
    <dgm:cxn modelId="{1DD274D7-8234-424D-B767-549F092562BA}" type="presOf" srcId="{9DC73D84-0F43-4B0D-B2D9-AF0BBA433908}" destId="{33A56AC6-B8FB-45A7-9D54-D6166BE98BCD}" srcOrd="1" destOrd="0" presId="urn:microsoft.com/office/officeart/2005/8/layout/list1"/>
    <dgm:cxn modelId="{91E3D8D9-4B08-4EEF-8BCD-DC684FA0B060}" type="presOf" srcId="{C632BEC4-209C-4C8E-A607-8CD0FE1C3CCF}" destId="{14B251D9-D4E2-4E01-ABAD-9B26D322C033}" srcOrd="1" destOrd="0" presId="urn:microsoft.com/office/officeart/2005/8/layout/list1"/>
    <dgm:cxn modelId="{F374B8DB-B2C1-44D6-B250-6472E7A20A2E}" type="presOf" srcId="{9DC73D84-0F43-4B0D-B2D9-AF0BBA433908}" destId="{0508642F-74AD-4702-A069-900D6B6EA66C}" srcOrd="0" destOrd="0" presId="urn:microsoft.com/office/officeart/2005/8/layout/list1"/>
    <dgm:cxn modelId="{3208E2E2-F60E-4C1F-B62E-45748684BF0D}" type="presOf" srcId="{4C60FAE9-FE5E-4D1B-82B7-73AEA814A81B}" destId="{05C667A2-D0B6-4DF7-946D-0184AF25B6AE}" srcOrd="0" destOrd="0" presId="urn:microsoft.com/office/officeart/2005/8/layout/list1"/>
    <dgm:cxn modelId="{BFEFB0E8-41C9-4B89-8526-DA8FAF7FE196}" srcId="{56C31A7A-12B0-4DD0-B0BF-081CE9E1F479}" destId="{A4E2C32C-962F-4494-B90B-7938A2F33842}" srcOrd="1" destOrd="0" parTransId="{97F6714F-CE26-4D8F-98BC-D8A7B7CD8E22}" sibTransId="{5F0DBEF8-3B83-4EEE-9B3F-7AD892BA719C}"/>
    <dgm:cxn modelId="{13942AED-591E-4DCC-B156-9647A01C4EEA}" srcId="{56C31A7A-12B0-4DD0-B0BF-081CE9E1F479}" destId="{C632BEC4-209C-4C8E-A607-8CD0FE1C3CCF}" srcOrd="4" destOrd="0" parTransId="{55850A2E-367D-4C68-86BC-1B5F88AD1F7A}" sibTransId="{8CC446F7-3FDD-4D8D-B4EA-9D46BA40E118}"/>
    <dgm:cxn modelId="{680F07FA-7FA3-41F3-B73B-17CBE9DA1AB5}" type="presOf" srcId="{56C31A7A-12B0-4DD0-B0BF-081CE9E1F479}" destId="{06BF4197-D3F7-4AC4-AB71-A7A155AACA25}" srcOrd="0" destOrd="0" presId="urn:microsoft.com/office/officeart/2005/8/layout/list1"/>
    <dgm:cxn modelId="{82292FFD-EBF2-4520-9920-8860DF3193AC}" type="presOf" srcId="{4EA2EAC7-A834-4E5B-B4E2-ABAD552E857C}" destId="{0ACB890B-3E21-484F-915A-6B21F113B6D8}" srcOrd="0" destOrd="0" presId="urn:microsoft.com/office/officeart/2005/8/layout/list1"/>
    <dgm:cxn modelId="{63925EFD-C55B-4793-ACE4-CD41EBA95025}" type="presOf" srcId="{4C60FAE9-FE5E-4D1B-82B7-73AEA814A81B}" destId="{F377E794-1C5F-40F9-AAD9-F877ED4E644F}" srcOrd="1" destOrd="0" presId="urn:microsoft.com/office/officeart/2005/8/layout/list1"/>
    <dgm:cxn modelId="{9AF307FE-E152-4964-9A7F-90D33F219BE4}" srcId="{56C31A7A-12B0-4DD0-B0BF-081CE9E1F479}" destId="{7871CD70-A75B-4AB6-A86A-9060CFE24483}" srcOrd="2" destOrd="0" parTransId="{26567FE2-3E05-42A1-85F8-AE0215124651}" sibTransId="{A1D76D64-247E-4C37-8BC5-9FBDF0B5B1C3}"/>
    <dgm:cxn modelId="{DFFC9202-1106-4E32-A415-EE7A095E5417}" type="presParOf" srcId="{06BF4197-D3F7-4AC4-AB71-A7A155AACA25}" destId="{0A5F4338-EF3B-401A-BF2D-908966047FB5}" srcOrd="0" destOrd="0" presId="urn:microsoft.com/office/officeart/2005/8/layout/list1"/>
    <dgm:cxn modelId="{D25B7544-23C2-40C9-9375-77C4C8802895}" type="presParOf" srcId="{0A5F4338-EF3B-401A-BF2D-908966047FB5}" destId="{A3E23E25-A32E-4610-91EF-A8DC71C25CC6}" srcOrd="0" destOrd="0" presId="urn:microsoft.com/office/officeart/2005/8/layout/list1"/>
    <dgm:cxn modelId="{2D7601DB-2C7F-43AF-8F63-FB8F24C4EFC4}" type="presParOf" srcId="{0A5F4338-EF3B-401A-BF2D-908966047FB5}" destId="{EB657ECB-38A6-4479-A4F7-3F01C3A97120}" srcOrd="1" destOrd="0" presId="urn:microsoft.com/office/officeart/2005/8/layout/list1"/>
    <dgm:cxn modelId="{058F98B9-0CF2-4479-9969-4427CDE31A4F}" type="presParOf" srcId="{06BF4197-D3F7-4AC4-AB71-A7A155AACA25}" destId="{BE33E373-4506-4D97-BF39-E9DB290BA97A}" srcOrd="1" destOrd="0" presId="urn:microsoft.com/office/officeart/2005/8/layout/list1"/>
    <dgm:cxn modelId="{7D975F2B-DB38-4E6E-AA57-2483003656C0}" type="presParOf" srcId="{06BF4197-D3F7-4AC4-AB71-A7A155AACA25}" destId="{8C55B7B8-11CB-4B58-A099-B342BDA3E5D9}" srcOrd="2" destOrd="0" presId="urn:microsoft.com/office/officeart/2005/8/layout/list1"/>
    <dgm:cxn modelId="{78FFF894-735D-4E19-976D-41A7F4C28885}" type="presParOf" srcId="{06BF4197-D3F7-4AC4-AB71-A7A155AACA25}" destId="{27456C4B-06B5-461D-A61D-19C1C397CE88}" srcOrd="3" destOrd="0" presId="urn:microsoft.com/office/officeart/2005/8/layout/list1"/>
    <dgm:cxn modelId="{AA4F2D8E-9BE9-48F9-A335-B8770E5B62B0}" type="presParOf" srcId="{06BF4197-D3F7-4AC4-AB71-A7A155AACA25}" destId="{93D12CF6-6A15-463F-9BA4-87865E26F1F7}" srcOrd="4" destOrd="0" presId="urn:microsoft.com/office/officeart/2005/8/layout/list1"/>
    <dgm:cxn modelId="{B87E6620-BFCB-4C76-982A-59CEE824BC27}" type="presParOf" srcId="{93D12CF6-6A15-463F-9BA4-87865E26F1F7}" destId="{FF65C131-0F42-45AD-8D03-6734047BAB2B}" srcOrd="0" destOrd="0" presId="urn:microsoft.com/office/officeart/2005/8/layout/list1"/>
    <dgm:cxn modelId="{23E1B9EE-C317-40CE-8F52-AC1D5B0062CB}" type="presParOf" srcId="{93D12CF6-6A15-463F-9BA4-87865E26F1F7}" destId="{4F822618-BCC5-4556-8B32-E54703466214}" srcOrd="1" destOrd="0" presId="urn:microsoft.com/office/officeart/2005/8/layout/list1"/>
    <dgm:cxn modelId="{3F533E08-23FA-4CCC-A140-5C1C9B4E78E8}" type="presParOf" srcId="{06BF4197-D3F7-4AC4-AB71-A7A155AACA25}" destId="{3545DA84-4B60-4155-B966-5CA03480B2FC}" srcOrd="5" destOrd="0" presId="urn:microsoft.com/office/officeart/2005/8/layout/list1"/>
    <dgm:cxn modelId="{D7E250D7-6CC1-4B36-AFF4-4DC7E7C9EE53}" type="presParOf" srcId="{06BF4197-D3F7-4AC4-AB71-A7A155AACA25}" destId="{BF750CF5-B02D-4C89-9755-E091F6FB2FA9}" srcOrd="6" destOrd="0" presId="urn:microsoft.com/office/officeart/2005/8/layout/list1"/>
    <dgm:cxn modelId="{A480A040-5311-4BEB-AD64-5C32B35C0972}" type="presParOf" srcId="{06BF4197-D3F7-4AC4-AB71-A7A155AACA25}" destId="{2F060C82-CEDF-4105-AF99-4EEE79D676A9}" srcOrd="7" destOrd="0" presId="urn:microsoft.com/office/officeart/2005/8/layout/list1"/>
    <dgm:cxn modelId="{584CF3E5-6D1D-4C1F-98EE-1F7842ABE7C8}" type="presParOf" srcId="{06BF4197-D3F7-4AC4-AB71-A7A155AACA25}" destId="{DADD08F0-4480-4803-A4D1-5181598F6F4A}" srcOrd="8" destOrd="0" presId="urn:microsoft.com/office/officeart/2005/8/layout/list1"/>
    <dgm:cxn modelId="{6E8057D3-2EE2-4739-AC56-0536DC235BF4}" type="presParOf" srcId="{DADD08F0-4480-4803-A4D1-5181598F6F4A}" destId="{5116F42A-339B-4CD5-AE6C-D6FACDAC8983}" srcOrd="0" destOrd="0" presId="urn:microsoft.com/office/officeart/2005/8/layout/list1"/>
    <dgm:cxn modelId="{A9C81328-6E4F-4014-B7CA-ECB084410A11}" type="presParOf" srcId="{DADD08F0-4480-4803-A4D1-5181598F6F4A}" destId="{2B410752-7BC1-4BA4-85A9-7B0637E963F9}" srcOrd="1" destOrd="0" presId="urn:microsoft.com/office/officeart/2005/8/layout/list1"/>
    <dgm:cxn modelId="{DF0499F2-329E-4FA5-B59A-4FF8E6A8B7B5}" type="presParOf" srcId="{06BF4197-D3F7-4AC4-AB71-A7A155AACA25}" destId="{40958F23-947C-4D8D-AF00-A6592F828655}" srcOrd="9" destOrd="0" presId="urn:microsoft.com/office/officeart/2005/8/layout/list1"/>
    <dgm:cxn modelId="{7E9257D9-66CC-4E38-AD76-D7ED68C2D45F}" type="presParOf" srcId="{06BF4197-D3F7-4AC4-AB71-A7A155AACA25}" destId="{F42671B2-F4AF-4094-A3BC-E35156A7781F}" srcOrd="10" destOrd="0" presId="urn:microsoft.com/office/officeart/2005/8/layout/list1"/>
    <dgm:cxn modelId="{361BDAE5-5FE7-497B-9583-8BC1304E0F0A}" type="presParOf" srcId="{06BF4197-D3F7-4AC4-AB71-A7A155AACA25}" destId="{C19DEB13-841C-415C-B5F6-A7B1D08CF1A5}" srcOrd="11" destOrd="0" presId="urn:microsoft.com/office/officeart/2005/8/layout/list1"/>
    <dgm:cxn modelId="{B8D5C7DD-9634-4EEE-9329-6CA7E5473672}" type="presParOf" srcId="{06BF4197-D3F7-4AC4-AB71-A7A155AACA25}" destId="{4552AE4C-6DC6-4FE2-B93E-C4CABD334651}" srcOrd="12" destOrd="0" presId="urn:microsoft.com/office/officeart/2005/8/layout/list1"/>
    <dgm:cxn modelId="{3B4DFBA9-756E-4B7C-BE9C-9A039A8960CA}" type="presParOf" srcId="{4552AE4C-6DC6-4FE2-B93E-C4CABD334651}" destId="{0508642F-74AD-4702-A069-900D6B6EA66C}" srcOrd="0" destOrd="0" presId="urn:microsoft.com/office/officeart/2005/8/layout/list1"/>
    <dgm:cxn modelId="{DC774A0B-41EB-4D94-A81C-D5EF4757E2BB}" type="presParOf" srcId="{4552AE4C-6DC6-4FE2-B93E-C4CABD334651}" destId="{33A56AC6-B8FB-45A7-9D54-D6166BE98BCD}" srcOrd="1" destOrd="0" presId="urn:microsoft.com/office/officeart/2005/8/layout/list1"/>
    <dgm:cxn modelId="{8159835E-5728-463A-8140-752D6F0965D9}" type="presParOf" srcId="{06BF4197-D3F7-4AC4-AB71-A7A155AACA25}" destId="{896BEEF8-FBBC-4133-B02D-F77A4A120BA4}" srcOrd="13" destOrd="0" presId="urn:microsoft.com/office/officeart/2005/8/layout/list1"/>
    <dgm:cxn modelId="{F00764C2-35A9-4E9E-A1CC-A5522F740908}" type="presParOf" srcId="{06BF4197-D3F7-4AC4-AB71-A7A155AACA25}" destId="{C53FB2BC-54B8-4EEF-926F-82AB89D64EB7}" srcOrd="14" destOrd="0" presId="urn:microsoft.com/office/officeart/2005/8/layout/list1"/>
    <dgm:cxn modelId="{F7C276BF-77F6-45F0-B9DD-37DE4BE12D6E}" type="presParOf" srcId="{06BF4197-D3F7-4AC4-AB71-A7A155AACA25}" destId="{D9119EF1-B8C2-417F-9B88-54CC7C904C85}" srcOrd="15" destOrd="0" presId="urn:microsoft.com/office/officeart/2005/8/layout/list1"/>
    <dgm:cxn modelId="{0DA027C8-3AA6-4A01-9D25-BB521FB40DEF}" type="presParOf" srcId="{06BF4197-D3F7-4AC4-AB71-A7A155AACA25}" destId="{02BC46CA-6F82-467F-AC4A-72EA039DAFCF}" srcOrd="16" destOrd="0" presId="urn:microsoft.com/office/officeart/2005/8/layout/list1"/>
    <dgm:cxn modelId="{9627CD1A-71E9-4570-A688-340015B02C4D}" type="presParOf" srcId="{02BC46CA-6F82-467F-AC4A-72EA039DAFCF}" destId="{0AD691B3-63E4-4D63-9B8F-02C81CB7CE53}" srcOrd="0" destOrd="0" presId="urn:microsoft.com/office/officeart/2005/8/layout/list1"/>
    <dgm:cxn modelId="{E34F8684-8D97-443A-9332-07AA5817E5AE}" type="presParOf" srcId="{02BC46CA-6F82-467F-AC4A-72EA039DAFCF}" destId="{14B251D9-D4E2-4E01-ABAD-9B26D322C033}" srcOrd="1" destOrd="0" presId="urn:microsoft.com/office/officeart/2005/8/layout/list1"/>
    <dgm:cxn modelId="{BB3951AB-749B-4019-817B-E0BBDF474A1A}" type="presParOf" srcId="{06BF4197-D3F7-4AC4-AB71-A7A155AACA25}" destId="{58D1A68B-3CFE-4BFA-A13D-6ECDD2FF6474}" srcOrd="17" destOrd="0" presId="urn:microsoft.com/office/officeart/2005/8/layout/list1"/>
    <dgm:cxn modelId="{7B69B241-0499-4884-97FC-AE3B90128EC0}" type="presParOf" srcId="{06BF4197-D3F7-4AC4-AB71-A7A155AACA25}" destId="{155FC359-F02A-418C-AAB5-044D58997A89}" srcOrd="18" destOrd="0" presId="urn:microsoft.com/office/officeart/2005/8/layout/list1"/>
    <dgm:cxn modelId="{7483DD51-9F06-483D-A474-D43CA234DE14}" type="presParOf" srcId="{06BF4197-D3F7-4AC4-AB71-A7A155AACA25}" destId="{D496C86B-5681-4DFE-AD03-579E7B90A60C}" srcOrd="19" destOrd="0" presId="urn:microsoft.com/office/officeart/2005/8/layout/list1"/>
    <dgm:cxn modelId="{D03FCE00-DCBA-43B2-A128-570EF1C41B36}" type="presParOf" srcId="{06BF4197-D3F7-4AC4-AB71-A7A155AACA25}" destId="{E63001D0-B014-47C7-A685-1C7841B12BFE}" srcOrd="20" destOrd="0" presId="urn:microsoft.com/office/officeart/2005/8/layout/list1"/>
    <dgm:cxn modelId="{98B77653-AFF9-4ACD-9447-6E31F64A7BF2}" type="presParOf" srcId="{E63001D0-B014-47C7-A685-1C7841B12BFE}" destId="{AB1FDA02-F05E-4FAF-B39C-D91B7305445C}" srcOrd="0" destOrd="0" presId="urn:microsoft.com/office/officeart/2005/8/layout/list1"/>
    <dgm:cxn modelId="{F7FF98BB-2195-468A-A3AC-7FC7317105A9}" type="presParOf" srcId="{E63001D0-B014-47C7-A685-1C7841B12BFE}" destId="{8D870F79-8F18-4842-911F-24D965A50830}" srcOrd="1" destOrd="0" presId="urn:microsoft.com/office/officeart/2005/8/layout/list1"/>
    <dgm:cxn modelId="{BC8F6A7A-DA89-47F4-B3EB-AF50D7A280FD}" type="presParOf" srcId="{06BF4197-D3F7-4AC4-AB71-A7A155AACA25}" destId="{D90006A7-F694-40FE-B2F8-CFF2A5CCA0BD}" srcOrd="21" destOrd="0" presId="urn:microsoft.com/office/officeart/2005/8/layout/list1"/>
    <dgm:cxn modelId="{EB70C38E-D17A-4C5D-8EA5-89F037BF51BB}" type="presParOf" srcId="{06BF4197-D3F7-4AC4-AB71-A7A155AACA25}" destId="{DC624300-58AB-4239-BEA9-62B2EF3D4EFE}" srcOrd="22" destOrd="0" presId="urn:microsoft.com/office/officeart/2005/8/layout/list1"/>
    <dgm:cxn modelId="{ADB58299-5589-45EE-BC8F-1E7AECE49121}" type="presParOf" srcId="{06BF4197-D3F7-4AC4-AB71-A7A155AACA25}" destId="{069DBAD1-7D1D-4ECE-8B1D-0DED50DE169F}" srcOrd="23" destOrd="0" presId="urn:microsoft.com/office/officeart/2005/8/layout/list1"/>
    <dgm:cxn modelId="{D12DCF0F-E9EF-44AF-BBA5-F0ABAA565CD6}" type="presParOf" srcId="{06BF4197-D3F7-4AC4-AB71-A7A155AACA25}" destId="{82267929-0D3C-4EF3-8C34-5EAE13170462}" srcOrd="24" destOrd="0" presId="urn:microsoft.com/office/officeart/2005/8/layout/list1"/>
    <dgm:cxn modelId="{505278EF-B4A7-4B89-BD3C-B3201CC2D4B9}" type="presParOf" srcId="{82267929-0D3C-4EF3-8C34-5EAE13170462}" destId="{0ACB890B-3E21-484F-915A-6B21F113B6D8}" srcOrd="0" destOrd="0" presId="urn:microsoft.com/office/officeart/2005/8/layout/list1"/>
    <dgm:cxn modelId="{DB90342B-FA0F-4E5F-8690-5FB41D986CA5}" type="presParOf" srcId="{82267929-0D3C-4EF3-8C34-5EAE13170462}" destId="{F1DFB18C-A2E2-4E49-9169-7650A8F1F09F}" srcOrd="1" destOrd="0" presId="urn:microsoft.com/office/officeart/2005/8/layout/list1"/>
    <dgm:cxn modelId="{1F207CE1-56EA-44CD-92CD-873EB19531E9}" type="presParOf" srcId="{06BF4197-D3F7-4AC4-AB71-A7A155AACA25}" destId="{DD049D62-E4C5-431C-97D3-E790B9EB3F63}" srcOrd="25" destOrd="0" presId="urn:microsoft.com/office/officeart/2005/8/layout/list1"/>
    <dgm:cxn modelId="{68CF76B0-E071-4BE6-96CA-0E5C2591E5BE}" type="presParOf" srcId="{06BF4197-D3F7-4AC4-AB71-A7A155AACA25}" destId="{FB670159-4749-4906-AFCC-1072C73D4559}" srcOrd="26" destOrd="0" presId="urn:microsoft.com/office/officeart/2005/8/layout/list1"/>
    <dgm:cxn modelId="{D1BF9D02-9086-4394-B712-934A2E978491}" type="presParOf" srcId="{06BF4197-D3F7-4AC4-AB71-A7A155AACA25}" destId="{4CBFFA2C-3135-44B8-AB85-18522C1EDF0C}" srcOrd="27" destOrd="0" presId="urn:microsoft.com/office/officeart/2005/8/layout/list1"/>
    <dgm:cxn modelId="{9FCA2347-237C-4B13-BC3A-17C9EB40924A}" type="presParOf" srcId="{06BF4197-D3F7-4AC4-AB71-A7A155AACA25}" destId="{C1846663-17CE-46D4-BD96-C84E4047AE16}" srcOrd="28" destOrd="0" presId="urn:microsoft.com/office/officeart/2005/8/layout/list1"/>
    <dgm:cxn modelId="{1E47EFBD-3C51-4813-B315-9A7EB4CF2433}" type="presParOf" srcId="{C1846663-17CE-46D4-BD96-C84E4047AE16}" destId="{05C667A2-D0B6-4DF7-946D-0184AF25B6AE}" srcOrd="0" destOrd="0" presId="urn:microsoft.com/office/officeart/2005/8/layout/list1"/>
    <dgm:cxn modelId="{852598E8-0DF4-4756-B1F6-BFE96FA5025E}" type="presParOf" srcId="{C1846663-17CE-46D4-BD96-C84E4047AE16}" destId="{F377E794-1C5F-40F9-AAD9-F877ED4E644F}" srcOrd="1" destOrd="0" presId="urn:microsoft.com/office/officeart/2005/8/layout/list1"/>
    <dgm:cxn modelId="{F4AD1C93-C1D1-4FA1-8BBA-6BCA0B866D41}" type="presParOf" srcId="{06BF4197-D3F7-4AC4-AB71-A7A155AACA25}" destId="{7B06E353-D83E-4910-A25D-765C98D79D4C}" srcOrd="29" destOrd="0" presId="urn:microsoft.com/office/officeart/2005/8/layout/list1"/>
    <dgm:cxn modelId="{CD1C586F-75EC-412E-B44B-6C6DE4CA2140}" type="presParOf" srcId="{06BF4197-D3F7-4AC4-AB71-A7A155AACA25}" destId="{82F38D02-25C3-483C-9FF0-EF5D3B16A94B}" srcOrd="3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37B6D6-8536-4491-9026-E73BF2679FB7}">
      <dsp:nvSpPr>
        <dsp:cNvPr id="0" name=""/>
        <dsp:cNvSpPr/>
      </dsp:nvSpPr>
      <dsp:spPr>
        <a:xfrm>
          <a:off x="0" y="50608"/>
          <a:ext cx="4569402" cy="5148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ro-RO" sz="2200" kern="1200" dirty="0"/>
            <a:t>Tip de date numere</a:t>
          </a:r>
          <a:endParaRPr lang="ru-RU" sz="2200" kern="1200" dirty="0"/>
        </a:p>
      </dsp:txBody>
      <dsp:txXfrm>
        <a:off x="25130" y="75738"/>
        <a:ext cx="4519142" cy="464540"/>
      </dsp:txXfrm>
    </dsp:sp>
    <dsp:sp modelId="{E798A1D0-BBC0-42FD-9DA7-D692D5EFF728}">
      <dsp:nvSpPr>
        <dsp:cNvPr id="0" name=""/>
        <dsp:cNvSpPr/>
      </dsp:nvSpPr>
      <dsp:spPr>
        <a:xfrm>
          <a:off x="0" y="628768"/>
          <a:ext cx="4569402" cy="5148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ro-RO" sz="2200" kern="1200" dirty="0"/>
            <a:t>Tip de date boolean</a:t>
          </a:r>
          <a:endParaRPr lang="ru-RU" sz="2200" kern="1200" dirty="0"/>
        </a:p>
      </dsp:txBody>
      <dsp:txXfrm>
        <a:off x="25130" y="653898"/>
        <a:ext cx="4519142" cy="464540"/>
      </dsp:txXfrm>
    </dsp:sp>
    <dsp:sp modelId="{56482E4D-7174-4258-B1D6-AB6EC4B0B338}">
      <dsp:nvSpPr>
        <dsp:cNvPr id="0" name=""/>
        <dsp:cNvSpPr/>
      </dsp:nvSpPr>
      <dsp:spPr>
        <a:xfrm>
          <a:off x="0" y="1206928"/>
          <a:ext cx="4569402" cy="5148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ro-RO" sz="2200" kern="1200" dirty="0"/>
            <a:t>Tip de date șir de caractere</a:t>
          </a:r>
          <a:endParaRPr lang="ru-RU" sz="2200" kern="1200" dirty="0"/>
        </a:p>
      </dsp:txBody>
      <dsp:txXfrm>
        <a:off x="25130" y="1232058"/>
        <a:ext cx="4519142" cy="464540"/>
      </dsp:txXfrm>
    </dsp:sp>
    <dsp:sp modelId="{441D8B3E-21DC-4549-A19D-AC0C11D6292F}">
      <dsp:nvSpPr>
        <dsp:cNvPr id="0" name=""/>
        <dsp:cNvSpPr/>
      </dsp:nvSpPr>
      <dsp:spPr>
        <a:xfrm>
          <a:off x="0" y="1785088"/>
          <a:ext cx="4569402" cy="5148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ro-RO" sz="2200" kern="1200" dirty="0"/>
            <a:t>Liste(Vectori)</a:t>
          </a:r>
          <a:endParaRPr lang="ru-RU" sz="2200" kern="1200" dirty="0"/>
        </a:p>
      </dsp:txBody>
      <dsp:txXfrm>
        <a:off x="25130" y="1810218"/>
        <a:ext cx="4519142" cy="464540"/>
      </dsp:txXfrm>
    </dsp:sp>
    <dsp:sp modelId="{8ABDE74B-967D-4EBB-B0A3-D0278A1822EB}">
      <dsp:nvSpPr>
        <dsp:cNvPr id="0" name=""/>
        <dsp:cNvSpPr/>
      </dsp:nvSpPr>
      <dsp:spPr>
        <a:xfrm>
          <a:off x="0" y="2363248"/>
          <a:ext cx="4569402" cy="5148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ro-RO" sz="2200" kern="1200" dirty="0"/>
            <a:t>Dicționare</a:t>
          </a:r>
          <a:endParaRPr lang="ru-RU" sz="2200" kern="1200" dirty="0"/>
        </a:p>
      </dsp:txBody>
      <dsp:txXfrm>
        <a:off x="25130" y="2388378"/>
        <a:ext cx="4519142" cy="4645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F64FEA-37A1-4D89-853D-15B569BF1FDC}">
      <dsp:nvSpPr>
        <dsp:cNvPr id="0" name=""/>
        <dsp:cNvSpPr/>
      </dsp:nvSpPr>
      <dsp:spPr>
        <a:xfrm rot="5400000">
          <a:off x="-230570" y="233177"/>
          <a:ext cx="1537139" cy="1075997"/>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ro-RO" sz="2000" kern="1200" dirty="0"/>
            <a:t>Python</a:t>
          </a:r>
          <a:endParaRPr lang="ru-RU" sz="1800" kern="1200" dirty="0"/>
        </a:p>
      </dsp:txBody>
      <dsp:txXfrm rot="-5400000">
        <a:off x="2" y="540605"/>
        <a:ext cx="1075997" cy="461142"/>
      </dsp:txXfrm>
    </dsp:sp>
    <dsp:sp modelId="{6890EDAF-855F-4510-ADBE-02A6FAE90798}">
      <dsp:nvSpPr>
        <dsp:cNvPr id="0" name=""/>
        <dsp:cNvSpPr/>
      </dsp:nvSpPr>
      <dsp:spPr>
        <a:xfrm rot="5400000">
          <a:off x="2564533" y="-1485930"/>
          <a:ext cx="999140" cy="3976213"/>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ro-RO" sz="2200" kern="1200" dirty="0"/>
            <a:t>Este un limbaj dinamic și nu lucrează direct cu tipurile</a:t>
          </a:r>
          <a:endParaRPr lang="ru-RU" sz="2200" kern="1200" dirty="0"/>
        </a:p>
      </dsp:txBody>
      <dsp:txXfrm rot="-5400000">
        <a:off x="1075997" y="51380"/>
        <a:ext cx="3927439" cy="901592"/>
      </dsp:txXfrm>
    </dsp:sp>
    <dsp:sp modelId="{2F7A30A5-ED1F-4337-80D4-76C94DEAFFA5}">
      <dsp:nvSpPr>
        <dsp:cNvPr id="0" name=""/>
        <dsp:cNvSpPr/>
      </dsp:nvSpPr>
      <dsp:spPr>
        <a:xfrm rot="5400000">
          <a:off x="-230570" y="1474516"/>
          <a:ext cx="1537139" cy="1075997"/>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ro-RO" sz="2000" kern="1200" dirty="0"/>
            <a:t>Tipurile de date</a:t>
          </a:r>
          <a:endParaRPr lang="ru-RU" sz="2000" kern="1200" dirty="0"/>
        </a:p>
      </dsp:txBody>
      <dsp:txXfrm rot="-5400000">
        <a:off x="2" y="1781944"/>
        <a:ext cx="1075997" cy="461142"/>
      </dsp:txXfrm>
    </dsp:sp>
    <dsp:sp modelId="{D4E566F7-E48F-417E-9CB8-C3395556881D}">
      <dsp:nvSpPr>
        <dsp:cNvPr id="0" name=""/>
        <dsp:cNvSpPr/>
      </dsp:nvSpPr>
      <dsp:spPr>
        <a:xfrm rot="5400000">
          <a:off x="2564271" y="-244328"/>
          <a:ext cx="999665" cy="3976213"/>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ro-RO" sz="2200" kern="1200" dirty="0"/>
            <a:t>Există, dar programatorul nu trebuie să specifice acest lucru</a:t>
          </a:r>
          <a:endParaRPr lang="ru-RU" sz="2200" kern="1200" dirty="0"/>
        </a:p>
      </dsp:txBody>
      <dsp:txXfrm rot="-5400000">
        <a:off x="1075997" y="1292746"/>
        <a:ext cx="3927413" cy="9020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3A5C3F-EBEF-4FEB-8861-0A0A6E2175B4}">
      <dsp:nvSpPr>
        <dsp:cNvPr id="0" name=""/>
        <dsp:cNvSpPr/>
      </dsp:nvSpPr>
      <dsp:spPr>
        <a:xfrm>
          <a:off x="0" y="317366"/>
          <a:ext cx="7044774" cy="478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7499B7D-8BA7-4B26-B271-4C08F7ECB450}">
      <dsp:nvSpPr>
        <dsp:cNvPr id="0" name=""/>
        <dsp:cNvSpPr/>
      </dsp:nvSpPr>
      <dsp:spPr>
        <a:xfrm>
          <a:off x="352238" y="36926"/>
          <a:ext cx="4931341" cy="5608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393" tIns="0" rIns="186393" bIns="0" numCol="1" spcCol="1270" anchor="ctr" anchorCtr="0">
          <a:noAutofit/>
        </a:bodyPr>
        <a:lstStyle/>
        <a:p>
          <a:pPr marL="0" lvl="0" indent="0" algn="l" defTabSz="844550">
            <a:lnSpc>
              <a:spcPct val="90000"/>
            </a:lnSpc>
            <a:spcBef>
              <a:spcPct val="0"/>
            </a:spcBef>
            <a:spcAft>
              <a:spcPct val="35000"/>
            </a:spcAft>
            <a:buNone/>
          </a:pPr>
          <a:r>
            <a:rPr lang="ro-RO" sz="1900" b="0" kern="1200" dirty="0"/>
            <a:t>Aritmetici</a:t>
          </a:r>
          <a:endParaRPr lang="ru-RU" sz="1900" b="0" kern="1200" dirty="0"/>
        </a:p>
      </dsp:txBody>
      <dsp:txXfrm>
        <a:off x="379618" y="64306"/>
        <a:ext cx="4876581" cy="506120"/>
      </dsp:txXfrm>
    </dsp:sp>
    <dsp:sp modelId="{934631A6-5639-4C23-A701-A4994F1B84F5}">
      <dsp:nvSpPr>
        <dsp:cNvPr id="0" name=""/>
        <dsp:cNvSpPr/>
      </dsp:nvSpPr>
      <dsp:spPr>
        <a:xfrm>
          <a:off x="0" y="1179206"/>
          <a:ext cx="7044774" cy="478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88D7457-09B0-488F-8D6A-B9164A93EBC3}">
      <dsp:nvSpPr>
        <dsp:cNvPr id="0" name=""/>
        <dsp:cNvSpPr/>
      </dsp:nvSpPr>
      <dsp:spPr>
        <a:xfrm>
          <a:off x="352238" y="898766"/>
          <a:ext cx="4931341" cy="5608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393" tIns="0" rIns="186393" bIns="0" numCol="1" spcCol="1270" anchor="ctr" anchorCtr="0">
          <a:noAutofit/>
        </a:bodyPr>
        <a:lstStyle/>
        <a:p>
          <a:pPr marL="0" lvl="0" indent="0" algn="l" defTabSz="844550">
            <a:lnSpc>
              <a:spcPct val="90000"/>
            </a:lnSpc>
            <a:spcBef>
              <a:spcPct val="0"/>
            </a:spcBef>
            <a:spcAft>
              <a:spcPct val="35000"/>
            </a:spcAft>
            <a:buNone/>
          </a:pPr>
          <a:r>
            <a:rPr lang="ro-RO" sz="1900" b="0" kern="1200" dirty="0"/>
            <a:t>De atribuire</a:t>
          </a:r>
          <a:endParaRPr lang="ru-RU" sz="1900" b="0" kern="1200" dirty="0"/>
        </a:p>
      </dsp:txBody>
      <dsp:txXfrm>
        <a:off x="379618" y="926146"/>
        <a:ext cx="4876581" cy="506120"/>
      </dsp:txXfrm>
    </dsp:sp>
    <dsp:sp modelId="{3656033C-836C-4929-8135-F2229AE595B7}">
      <dsp:nvSpPr>
        <dsp:cNvPr id="0" name=""/>
        <dsp:cNvSpPr/>
      </dsp:nvSpPr>
      <dsp:spPr>
        <a:xfrm>
          <a:off x="0" y="2041046"/>
          <a:ext cx="7044774" cy="478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690A73-D058-405B-A2CE-58B2BB70E031}">
      <dsp:nvSpPr>
        <dsp:cNvPr id="0" name=""/>
        <dsp:cNvSpPr/>
      </dsp:nvSpPr>
      <dsp:spPr>
        <a:xfrm>
          <a:off x="352238" y="1760606"/>
          <a:ext cx="4931341" cy="5608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393" tIns="0" rIns="186393" bIns="0" numCol="1" spcCol="1270" anchor="ctr" anchorCtr="0">
          <a:noAutofit/>
        </a:bodyPr>
        <a:lstStyle/>
        <a:p>
          <a:pPr marL="0" lvl="0" indent="0" algn="l" defTabSz="844550">
            <a:lnSpc>
              <a:spcPct val="90000"/>
            </a:lnSpc>
            <a:spcBef>
              <a:spcPct val="0"/>
            </a:spcBef>
            <a:spcAft>
              <a:spcPct val="35000"/>
            </a:spcAft>
            <a:buNone/>
          </a:pPr>
          <a:r>
            <a:rPr lang="ro-RO" sz="1900" b="0" kern="1200" dirty="0"/>
            <a:t>De comparare</a:t>
          </a:r>
          <a:endParaRPr lang="ru-RU" sz="1900" b="0" kern="1200" dirty="0"/>
        </a:p>
      </dsp:txBody>
      <dsp:txXfrm>
        <a:off x="379618" y="1787986"/>
        <a:ext cx="4876581" cy="506120"/>
      </dsp:txXfrm>
    </dsp:sp>
    <dsp:sp modelId="{08C09646-C84A-43BE-8931-3A1DB1A00E00}">
      <dsp:nvSpPr>
        <dsp:cNvPr id="0" name=""/>
        <dsp:cNvSpPr/>
      </dsp:nvSpPr>
      <dsp:spPr>
        <a:xfrm>
          <a:off x="0" y="2902886"/>
          <a:ext cx="7044774" cy="478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41CF8C1-3003-4F8F-BE39-8CDEDA9D16E6}">
      <dsp:nvSpPr>
        <dsp:cNvPr id="0" name=""/>
        <dsp:cNvSpPr/>
      </dsp:nvSpPr>
      <dsp:spPr>
        <a:xfrm>
          <a:off x="352238" y="2622446"/>
          <a:ext cx="4931341" cy="5608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393" tIns="0" rIns="186393" bIns="0" numCol="1" spcCol="1270" anchor="ctr" anchorCtr="0">
          <a:noAutofit/>
        </a:bodyPr>
        <a:lstStyle/>
        <a:p>
          <a:pPr marL="0" lvl="0" indent="0" algn="l" defTabSz="844550">
            <a:lnSpc>
              <a:spcPct val="90000"/>
            </a:lnSpc>
            <a:spcBef>
              <a:spcPct val="0"/>
            </a:spcBef>
            <a:spcAft>
              <a:spcPct val="35000"/>
            </a:spcAft>
            <a:buNone/>
          </a:pPr>
          <a:r>
            <a:rPr lang="ro-RO" sz="1900" b="0" kern="1200" dirty="0"/>
            <a:t>Logici</a:t>
          </a:r>
          <a:endParaRPr lang="ru-RU" sz="1900" b="0" kern="1200" dirty="0"/>
        </a:p>
      </dsp:txBody>
      <dsp:txXfrm>
        <a:off x="379618" y="2649826"/>
        <a:ext cx="4876581" cy="506120"/>
      </dsp:txXfrm>
    </dsp:sp>
    <dsp:sp modelId="{8DA63E09-88B9-4095-B617-F21766D136BA}">
      <dsp:nvSpPr>
        <dsp:cNvPr id="0" name=""/>
        <dsp:cNvSpPr/>
      </dsp:nvSpPr>
      <dsp:spPr>
        <a:xfrm>
          <a:off x="0" y="3764726"/>
          <a:ext cx="7044774" cy="478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14C022F-7B3D-4F59-832E-BDC6C1C9917A}">
      <dsp:nvSpPr>
        <dsp:cNvPr id="0" name=""/>
        <dsp:cNvSpPr/>
      </dsp:nvSpPr>
      <dsp:spPr>
        <a:xfrm>
          <a:off x="352238" y="3484286"/>
          <a:ext cx="4931341" cy="5608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393" tIns="0" rIns="186393" bIns="0" numCol="1" spcCol="1270" anchor="ctr" anchorCtr="0">
          <a:noAutofit/>
        </a:bodyPr>
        <a:lstStyle/>
        <a:p>
          <a:pPr marL="0" lvl="0" indent="0" algn="l" defTabSz="844550">
            <a:lnSpc>
              <a:spcPct val="90000"/>
            </a:lnSpc>
            <a:spcBef>
              <a:spcPct val="0"/>
            </a:spcBef>
            <a:spcAft>
              <a:spcPct val="35000"/>
            </a:spcAft>
            <a:buNone/>
          </a:pPr>
          <a:r>
            <a:rPr lang="ro-RO" sz="1900" b="0" kern="1200" dirty="0"/>
            <a:t>De apartenență</a:t>
          </a:r>
          <a:endParaRPr lang="ru-RU" sz="1900" b="0" kern="1200" dirty="0"/>
        </a:p>
      </dsp:txBody>
      <dsp:txXfrm>
        <a:off x="379618" y="3511666"/>
        <a:ext cx="4876581" cy="5061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475D8B-AAE5-41A4-862E-F3F0A64C3CAF}">
      <dsp:nvSpPr>
        <dsp:cNvPr id="0" name=""/>
        <dsp:cNvSpPr/>
      </dsp:nvSpPr>
      <dsp:spPr>
        <a:xfrm>
          <a:off x="3419708" y="2521519"/>
          <a:ext cx="986569" cy="469517"/>
        </a:xfrm>
        <a:custGeom>
          <a:avLst/>
          <a:gdLst/>
          <a:ahLst/>
          <a:cxnLst/>
          <a:rect l="0" t="0" r="0" b="0"/>
          <a:pathLst>
            <a:path>
              <a:moveTo>
                <a:pt x="0" y="0"/>
              </a:moveTo>
              <a:lnTo>
                <a:pt x="0" y="319962"/>
              </a:lnTo>
              <a:lnTo>
                <a:pt x="986569" y="319962"/>
              </a:lnTo>
              <a:lnTo>
                <a:pt x="986569" y="46951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0B4B1D-0B04-430B-9BBB-5AB1E4268391}">
      <dsp:nvSpPr>
        <dsp:cNvPr id="0" name=""/>
        <dsp:cNvSpPr/>
      </dsp:nvSpPr>
      <dsp:spPr>
        <a:xfrm>
          <a:off x="2433139" y="2521519"/>
          <a:ext cx="986569" cy="469517"/>
        </a:xfrm>
        <a:custGeom>
          <a:avLst/>
          <a:gdLst/>
          <a:ahLst/>
          <a:cxnLst/>
          <a:rect l="0" t="0" r="0" b="0"/>
          <a:pathLst>
            <a:path>
              <a:moveTo>
                <a:pt x="986569" y="0"/>
              </a:moveTo>
              <a:lnTo>
                <a:pt x="986569" y="319962"/>
              </a:lnTo>
              <a:lnTo>
                <a:pt x="0" y="319962"/>
              </a:lnTo>
              <a:lnTo>
                <a:pt x="0" y="46951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BDCFA7-1D88-487D-96F8-51E5E9F45B66}">
      <dsp:nvSpPr>
        <dsp:cNvPr id="0" name=""/>
        <dsp:cNvSpPr/>
      </dsp:nvSpPr>
      <dsp:spPr>
        <a:xfrm>
          <a:off x="2433139" y="1026867"/>
          <a:ext cx="986569" cy="469517"/>
        </a:xfrm>
        <a:custGeom>
          <a:avLst/>
          <a:gdLst/>
          <a:ahLst/>
          <a:cxnLst/>
          <a:rect l="0" t="0" r="0" b="0"/>
          <a:pathLst>
            <a:path>
              <a:moveTo>
                <a:pt x="0" y="0"/>
              </a:moveTo>
              <a:lnTo>
                <a:pt x="0" y="319962"/>
              </a:lnTo>
              <a:lnTo>
                <a:pt x="986569" y="319962"/>
              </a:lnTo>
              <a:lnTo>
                <a:pt x="986569" y="46951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F281C1-D62A-4A67-8028-A5BE397C1F12}">
      <dsp:nvSpPr>
        <dsp:cNvPr id="0" name=""/>
        <dsp:cNvSpPr/>
      </dsp:nvSpPr>
      <dsp:spPr>
        <a:xfrm>
          <a:off x="1446570" y="1026867"/>
          <a:ext cx="986569" cy="469517"/>
        </a:xfrm>
        <a:custGeom>
          <a:avLst/>
          <a:gdLst/>
          <a:ahLst/>
          <a:cxnLst/>
          <a:rect l="0" t="0" r="0" b="0"/>
          <a:pathLst>
            <a:path>
              <a:moveTo>
                <a:pt x="986569" y="0"/>
              </a:moveTo>
              <a:lnTo>
                <a:pt x="986569" y="319962"/>
              </a:lnTo>
              <a:lnTo>
                <a:pt x="0" y="319962"/>
              </a:lnTo>
              <a:lnTo>
                <a:pt x="0" y="46951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EC108B-1012-42A0-B3E3-7B1A1F18973D}">
      <dsp:nvSpPr>
        <dsp:cNvPr id="0" name=""/>
        <dsp:cNvSpPr/>
      </dsp:nvSpPr>
      <dsp:spPr>
        <a:xfrm>
          <a:off x="1625946" y="1732"/>
          <a:ext cx="1614385" cy="1025134"/>
        </a:xfrm>
        <a:prstGeom prst="roundRect">
          <a:avLst>
            <a:gd name="adj" fmla="val 10000"/>
          </a:avLst>
        </a:prstGeom>
        <a:gradFill rotWithShape="0">
          <a:gsLst>
            <a:gs pos="0">
              <a:schemeClr val="accent1">
                <a:hueOff val="0"/>
                <a:satOff val="0"/>
                <a:lumOff val="0"/>
                <a:alphaOff val="0"/>
                <a:tint val="80000"/>
                <a:lumMod val="105000"/>
              </a:schemeClr>
            </a:gs>
            <a:gs pos="100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0E8EB2E-A9B4-4579-93B0-4C2405D24231}">
      <dsp:nvSpPr>
        <dsp:cNvPr id="0" name=""/>
        <dsp:cNvSpPr/>
      </dsp:nvSpPr>
      <dsp:spPr>
        <a:xfrm>
          <a:off x="1805322" y="172140"/>
          <a:ext cx="1614385" cy="1025134"/>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ro-RO" sz="1900" kern="1200" dirty="0"/>
            <a:t>Instrucțiuni</a:t>
          </a:r>
          <a:endParaRPr lang="ru-RU" sz="1900" kern="1200" dirty="0"/>
        </a:p>
      </dsp:txBody>
      <dsp:txXfrm>
        <a:off x="1835347" y="202165"/>
        <a:ext cx="1554335" cy="965084"/>
      </dsp:txXfrm>
    </dsp:sp>
    <dsp:sp modelId="{58A52020-F081-46C3-8408-681BED646845}">
      <dsp:nvSpPr>
        <dsp:cNvPr id="0" name=""/>
        <dsp:cNvSpPr/>
      </dsp:nvSpPr>
      <dsp:spPr>
        <a:xfrm>
          <a:off x="639377" y="1496384"/>
          <a:ext cx="1614385" cy="1025134"/>
        </a:xfrm>
        <a:prstGeom prst="roundRect">
          <a:avLst>
            <a:gd name="adj" fmla="val 10000"/>
          </a:avLst>
        </a:prstGeom>
        <a:gradFill rotWithShape="0">
          <a:gsLst>
            <a:gs pos="0">
              <a:schemeClr val="accent1">
                <a:hueOff val="0"/>
                <a:satOff val="0"/>
                <a:lumOff val="0"/>
                <a:alphaOff val="0"/>
                <a:tint val="80000"/>
                <a:lumMod val="105000"/>
              </a:schemeClr>
            </a:gs>
            <a:gs pos="100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8BFC40E-CA1D-460A-846C-2B58A42F63E4}">
      <dsp:nvSpPr>
        <dsp:cNvPr id="0" name=""/>
        <dsp:cNvSpPr/>
      </dsp:nvSpPr>
      <dsp:spPr>
        <a:xfrm>
          <a:off x="818753" y="1666792"/>
          <a:ext cx="1614385" cy="1025134"/>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ro-RO" sz="1900" kern="1200" dirty="0"/>
            <a:t>Condiționale</a:t>
          </a:r>
          <a:endParaRPr lang="ru-RU" sz="1900" kern="1200" dirty="0"/>
        </a:p>
      </dsp:txBody>
      <dsp:txXfrm>
        <a:off x="848778" y="1696817"/>
        <a:ext cx="1554335" cy="965084"/>
      </dsp:txXfrm>
    </dsp:sp>
    <dsp:sp modelId="{5A89C24A-B2DB-472E-AAB9-814BD91C02A4}">
      <dsp:nvSpPr>
        <dsp:cNvPr id="0" name=""/>
        <dsp:cNvSpPr/>
      </dsp:nvSpPr>
      <dsp:spPr>
        <a:xfrm>
          <a:off x="2612515" y="1496384"/>
          <a:ext cx="1614385" cy="1025134"/>
        </a:xfrm>
        <a:prstGeom prst="roundRect">
          <a:avLst>
            <a:gd name="adj" fmla="val 10000"/>
          </a:avLst>
        </a:prstGeom>
        <a:gradFill rotWithShape="0">
          <a:gsLst>
            <a:gs pos="0">
              <a:schemeClr val="accent1">
                <a:hueOff val="0"/>
                <a:satOff val="0"/>
                <a:lumOff val="0"/>
                <a:alphaOff val="0"/>
                <a:tint val="80000"/>
                <a:lumMod val="105000"/>
              </a:schemeClr>
            </a:gs>
            <a:gs pos="100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FCCA15DF-9BC3-402B-8202-B9311C2C205C}">
      <dsp:nvSpPr>
        <dsp:cNvPr id="0" name=""/>
        <dsp:cNvSpPr/>
      </dsp:nvSpPr>
      <dsp:spPr>
        <a:xfrm>
          <a:off x="2791891" y="1666792"/>
          <a:ext cx="1614385" cy="1025134"/>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ro-RO" sz="1900" kern="1200" dirty="0"/>
            <a:t>Repetitive</a:t>
          </a:r>
          <a:endParaRPr lang="ru-RU" sz="1900" kern="1200" dirty="0"/>
        </a:p>
      </dsp:txBody>
      <dsp:txXfrm>
        <a:off x="2821916" y="1696817"/>
        <a:ext cx="1554335" cy="965084"/>
      </dsp:txXfrm>
    </dsp:sp>
    <dsp:sp modelId="{E7605B26-14A8-4DE1-80A1-9A5244C948C1}">
      <dsp:nvSpPr>
        <dsp:cNvPr id="0" name=""/>
        <dsp:cNvSpPr/>
      </dsp:nvSpPr>
      <dsp:spPr>
        <a:xfrm>
          <a:off x="1625946" y="2991036"/>
          <a:ext cx="1614385" cy="1025134"/>
        </a:xfrm>
        <a:prstGeom prst="roundRect">
          <a:avLst>
            <a:gd name="adj" fmla="val 10000"/>
          </a:avLst>
        </a:prstGeom>
        <a:gradFill rotWithShape="0">
          <a:gsLst>
            <a:gs pos="0">
              <a:schemeClr val="accent1">
                <a:hueOff val="0"/>
                <a:satOff val="0"/>
                <a:lumOff val="0"/>
                <a:alphaOff val="0"/>
                <a:tint val="80000"/>
                <a:lumMod val="105000"/>
              </a:schemeClr>
            </a:gs>
            <a:gs pos="100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9385715-26C1-4D53-B820-E1ABA137B751}">
      <dsp:nvSpPr>
        <dsp:cNvPr id="0" name=""/>
        <dsp:cNvSpPr/>
      </dsp:nvSpPr>
      <dsp:spPr>
        <a:xfrm>
          <a:off x="1805322" y="3161444"/>
          <a:ext cx="1614385" cy="1025134"/>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ro-RO" sz="1900" kern="1200" dirty="0"/>
            <a:t>For</a:t>
          </a:r>
          <a:endParaRPr lang="ru-RU" sz="1900" kern="1200" dirty="0"/>
        </a:p>
      </dsp:txBody>
      <dsp:txXfrm>
        <a:off x="1835347" y="3191469"/>
        <a:ext cx="1554335" cy="965084"/>
      </dsp:txXfrm>
    </dsp:sp>
    <dsp:sp modelId="{7C37BB87-30AA-4061-986A-5B74441EBBD8}">
      <dsp:nvSpPr>
        <dsp:cNvPr id="0" name=""/>
        <dsp:cNvSpPr/>
      </dsp:nvSpPr>
      <dsp:spPr>
        <a:xfrm>
          <a:off x="3599084" y="2991036"/>
          <a:ext cx="1614385" cy="1025134"/>
        </a:xfrm>
        <a:prstGeom prst="roundRect">
          <a:avLst>
            <a:gd name="adj" fmla="val 10000"/>
          </a:avLst>
        </a:prstGeom>
        <a:gradFill rotWithShape="0">
          <a:gsLst>
            <a:gs pos="0">
              <a:schemeClr val="accent1">
                <a:hueOff val="0"/>
                <a:satOff val="0"/>
                <a:lumOff val="0"/>
                <a:alphaOff val="0"/>
                <a:tint val="80000"/>
                <a:lumMod val="105000"/>
              </a:schemeClr>
            </a:gs>
            <a:gs pos="100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54BE3EB1-6355-43FF-8B2A-2DCD9C630F81}">
      <dsp:nvSpPr>
        <dsp:cNvPr id="0" name=""/>
        <dsp:cNvSpPr/>
      </dsp:nvSpPr>
      <dsp:spPr>
        <a:xfrm>
          <a:off x="3778460" y="3161444"/>
          <a:ext cx="1614385" cy="1025134"/>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ro-RO" sz="1900" kern="1200" dirty="0"/>
            <a:t>While</a:t>
          </a:r>
          <a:endParaRPr lang="ru-RU" sz="1900" kern="1200" dirty="0"/>
        </a:p>
      </dsp:txBody>
      <dsp:txXfrm>
        <a:off x="3808485" y="3191469"/>
        <a:ext cx="1554335" cy="96508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55B7B8-11CB-4B58-A099-B342BDA3E5D9}">
      <dsp:nvSpPr>
        <dsp:cNvPr id="0" name=""/>
        <dsp:cNvSpPr/>
      </dsp:nvSpPr>
      <dsp:spPr>
        <a:xfrm>
          <a:off x="0" y="230532"/>
          <a:ext cx="5655881" cy="3276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B657ECB-38A6-4479-A4F7-3F01C3A97120}">
      <dsp:nvSpPr>
        <dsp:cNvPr id="0" name=""/>
        <dsp:cNvSpPr/>
      </dsp:nvSpPr>
      <dsp:spPr>
        <a:xfrm>
          <a:off x="282794" y="38652"/>
          <a:ext cx="3959116"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645" tIns="0" rIns="149645" bIns="0" numCol="1" spcCol="1270" anchor="ctr" anchorCtr="0">
          <a:noAutofit/>
        </a:bodyPr>
        <a:lstStyle/>
        <a:p>
          <a:pPr marL="0" lvl="0" indent="0" algn="l" defTabSz="1066800">
            <a:lnSpc>
              <a:spcPct val="90000"/>
            </a:lnSpc>
            <a:spcBef>
              <a:spcPct val="0"/>
            </a:spcBef>
            <a:spcAft>
              <a:spcPct val="35000"/>
            </a:spcAft>
            <a:buNone/>
          </a:pPr>
          <a:r>
            <a:rPr lang="ro-RO" sz="2400" b="0" kern="1200" dirty="0">
              <a:latin typeface="+mj-lt"/>
            </a:rPr>
            <a:t>Știința datelor</a:t>
          </a:r>
          <a:endParaRPr lang="ru-RU" sz="2400" b="0" kern="1200" dirty="0">
            <a:latin typeface="+mj-lt"/>
          </a:endParaRPr>
        </a:p>
      </dsp:txBody>
      <dsp:txXfrm>
        <a:off x="301528" y="57386"/>
        <a:ext cx="3921648" cy="346292"/>
      </dsp:txXfrm>
    </dsp:sp>
    <dsp:sp modelId="{BF750CF5-B02D-4C89-9755-E091F6FB2FA9}">
      <dsp:nvSpPr>
        <dsp:cNvPr id="0" name=""/>
        <dsp:cNvSpPr/>
      </dsp:nvSpPr>
      <dsp:spPr>
        <a:xfrm>
          <a:off x="0" y="820212"/>
          <a:ext cx="5655881" cy="3276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822618-BCC5-4556-8B32-E54703466214}">
      <dsp:nvSpPr>
        <dsp:cNvPr id="0" name=""/>
        <dsp:cNvSpPr/>
      </dsp:nvSpPr>
      <dsp:spPr>
        <a:xfrm>
          <a:off x="282794" y="628332"/>
          <a:ext cx="3959116"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645" tIns="0" rIns="149645" bIns="0" numCol="1" spcCol="1270" anchor="ctr" anchorCtr="0">
          <a:noAutofit/>
        </a:bodyPr>
        <a:lstStyle/>
        <a:p>
          <a:pPr marL="0" lvl="0" indent="0" algn="l" defTabSz="1066800">
            <a:lnSpc>
              <a:spcPct val="90000"/>
            </a:lnSpc>
            <a:spcBef>
              <a:spcPct val="0"/>
            </a:spcBef>
            <a:spcAft>
              <a:spcPct val="35000"/>
            </a:spcAft>
            <a:buNone/>
          </a:pPr>
          <a:r>
            <a:rPr lang="ro-RO" sz="2400" b="0" kern="1200" dirty="0">
              <a:latin typeface="+mj-lt"/>
            </a:rPr>
            <a:t>Învățarea autonomă</a:t>
          </a:r>
          <a:endParaRPr lang="ru-RU" sz="2400" b="0" kern="1200" dirty="0">
            <a:latin typeface="+mj-lt"/>
          </a:endParaRPr>
        </a:p>
      </dsp:txBody>
      <dsp:txXfrm>
        <a:off x="301528" y="647066"/>
        <a:ext cx="3921648" cy="346292"/>
      </dsp:txXfrm>
    </dsp:sp>
    <dsp:sp modelId="{F42671B2-F4AF-4094-A3BC-E35156A7781F}">
      <dsp:nvSpPr>
        <dsp:cNvPr id="0" name=""/>
        <dsp:cNvSpPr/>
      </dsp:nvSpPr>
      <dsp:spPr>
        <a:xfrm>
          <a:off x="0" y="1409892"/>
          <a:ext cx="5655881" cy="3276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B410752-7BC1-4BA4-85A9-7B0637E963F9}">
      <dsp:nvSpPr>
        <dsp:cNvPr id="0" name=""/>
        <dsp:cNvSpPr/>
      </dsp:nvSpPr>
      <dsp:spPr>
        <a:xfrm>
          <a:off x="282794" y="1218012"/>
          <a:ext cx="3959116"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645" tIns="0" rIns="149645" bIns="0" numCol="1" spcCol="1270" anchor="ctr" anchorCtr="0">
          <a:noAutofit/>
        </a:bodyPr>
        <a:lstStyle/>
        <a:p>
          <a:pPr marL="0" lvl="0" indent="0" algn="l" defTabSz="1066800">
            <a:lnSpc>
              <a:spcPct val="90000"/>
            </a:lnSpc>
            <a:spcBef>
              <a:spcPct val="0"/>
            </a:spcBef>
            <a:spcAft>
              <a:spcPct val="35000"/>
            </a:spcAft>
            <a:buNone/>
          </a:pPr>
          <a:r>
            <a:rPr lang="ro-RO" sz="2400" b="0" kern="1200" dirty="0">
              <a:latin typeface="+mj-lt"/>
            </a:rPr>
            <a:t>Dezvoltarea web</a:t>
          </a:r>
          <a:endParaRPr lang="ru-RU" sz="2400" b="0" kern="1200" dirty="0">
            <a:latin typeface="+mj-lt"/>
          </a:endParaRPr>
        </a:p>
      </dsp:txBody>
      <dsp:txXfrm>
        <a:off x="301528" y="1236746"/>
        <a:ext cx="3921648" cy="346292"/>
      </dsp:txXfrm>
    </dsp:sp>
    <dsp:sp modelId="{C53FB2BC-54B8-4EEF-926F-82AB89D64EB7}">
      <dsp:nvSpPr>
        <dsp:cNvPr id="0" name=""/>
        <dsp:cNvSpPr/>
      </dsp:nvSpPr>
      <dsp:spPr>
        <a:xfrm>
          <a:off x="0" y="1999572"/>
          <a:ext cx="5655881" cy="3276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A56AC6-B8FB-45A7-9D54-D6166BE98BCD}">
      <dsp:nvSpPr>
        <dsp:cNvPr id="0" name=""/>
        <dsp:cNvSpPr/>
      </dsp:nvSpPr>
      <dsp:spPr>
        <a:xfrm>
          <a:off x="282794" y="1807692"/>
          <a:ext cx="3959116"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645" tIns="0" rIns="149645" bIns="0" numCol="1" spcCol="1270" anchor="ctr" anchorCtr="0">
          <a:noAutofit/>
        </a:bodyPr>
        <a:lstStyle/>
        <a:p>
          <a:pPr marL="0" lvl="0" indent="0" algn="l" defTabSz="1066800">
            <a:lnSpc>
              <a:spcPct val="90000"/>
            </a:lnSpc>
            <a:spcBef>
              <a:spcPct val="0"/>
            </a:spcBef>
            <a:spcAft>
              <a:spcPct val="35000"/>
            </a:spcAft>
            <a:buNone/>
          </a:pPr>
          <a:r>
            <a:rPr lang="ro-RO" sz="2400" b="0" kern="1200" dirty="0">
              <a:latin typeface="+mj-lt"/>
            </a:rPr>
            <a:t>Educație în informatică</a:t>
          </a:r>
          <a:endParaRPr lang="ru-RU" sz="2400" b="0" kern="1200" dirty="0">
            <a:latin typeface="+mj-lt"/>
          </a:endParaRPr>
        </a:p>
      </dsp:txBody>
      <dsp:txXfrm>
        <a:off x="301528" y="1826426"/>
        <a:ext cx="3921648" cy="346292"/>
      </dsp:txXfrm>
    </dsp:sp>
    <dsp:sp modelId="{155FC359-F02A-418C-AAB5-044D58997A89}">
      <dsp:nvSpPr>
        <dsp:cNvPr id="0" name=""/>
        <dsp:cNvSpPr/>
      </dsp:nvSpPr>
      <dsp:spPr>
        <a:xfrm>
          <a:off x="0" y="2589252"/>
          <a:ext cx="5655881" cy="3276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4B251D9-D4E2-4E01-ABAD-9B26D322C033}">
      <dsp:nvSpPr>
        <dsp:cNvPr id="0" name=""/>
        <dsp:cNvSpPr/>
      </dsp:nvSpPr>
      <dsp:spPr>
        <a:xfrm>
          <a:off x="282794" y="2397372"/>
          <a:ext cx="3959116"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645" tIns="0" rIns="149645" bIns="0" numCol="1" spcCol="1270" anchor="ctr" anchorCtr="0">
          <a:noAutofit/>
        </a:bodyPr>
        <a:lstStyle/>
        <a:p>
          <a:pPr marL="0" lvl="0" indent="0" algn="l" defTabSz="1066800">
            <a:lnSpc>
              <a:spcPct val="90000"/>
            </a:lnSpc>
            <a:spcBef>
              <a:spcPct val="0"/>
            </a:spcBef>
            <a:spcAft>
              <a:spcPct val="35000"/>
            </a:spcAft>
            <a:buNone/>
          </a:pPr>
          <a:r>
            <a:rPr lang="ro-RO" sz="2400" b="0" kern="1200" dirty="0">
              <a:latin typeface="+mj-lt"/>
            </a:rPr>
            <a:t>Prelucrarea imaginilor</a:t>
          </a:r>
          <a:endParaRPr lang="ru-RU" sz="2400" b="0" kern="1200" dirty="0">
            <a:latin typeface="+mj-lt"/>
          </a:endParaRPr>
        </a:p>
      </dsp:txBody>
      <dsp:txXfrm>
        <a:off x="301528" y="2416106"/>
        <a:ext cx="3921648" cy="346292"/>
      </dsp:txXfrm>
    </dsp:sp>
    <dsp:sp modelId="{DC624300-58AB-4239-BEA9-62B2EF3D4EFE}">
      <dsp:nvSpPr>
        <dsp:cNvPr id="0" name=""/>
        <dsp:cNvSpPr/>
      </dsp:nvSpPr>
      <dsp:spPr>
        <a:xfrm>
          <a:off x="0" y="3178932"/>
          <a:ext cx="5655881" cy="3276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870F79-8F18-4842-911F-24D965A50830}">
      <dsp:nvSpPr>
        <dsp:cNvPr id="0" name=""/>
        <dsp:cNvSpPr/>
      </dsp:nvSpPr>
      <dsp:spPr>
        <a:xfrm>
          <a:off x="282794" y="2987052"/>
          <a:ext cx="3959116"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645" tIns="0" rIns="149645" bIns="0" numCol="1" spcCol="1270" anchor="ctr" anchorCtr="0">
          <a:noAutofit/>
        </a:bodyPr>
        <a:lstStyle/>
        <a:p>
          <a:pPr marL="0" lvl="0" indent="0" algn="l" defTabSz="1066800">
            <a:lnSpc>
              <a:spcPct val="90000"/>
            </a:lnSpc>
            <a:spcBef>
              <a:spcPct val="0"/>
            </a:spcBef>
            <a:spcAft>
              <a:spcPct val="35000"/>
            </a:spcAft>
            <a:buNone/>
          </a:pPr>
          <a:r>
            <a:rPr lang="ro-RO" sz="2400" b="0" kern="1200" dirty="0">
              <a:latin typeface="+mj-lt"/>
            </a:rPr>
            <a:t>Dezvoltarea jocurilor</a:t>
          </a:r>
          <a:endParaRPr lang="ru-RU" sz="2400" b="0" kern="1200" dirty="0">
            <a:latin typeface="+mj-lt"/>
          </a:endParaRPr>
        </a:p>
      </dsp:txBody>
      <dsp:txXfrm>
        <a:off x="301528" y="3005786"/>
        <a:ext cx="3921648" cy="346292"/>
      </dsp:txXfrm>
    </dsp:sp>
    <dsp:sp modelId="{FB670159-4749-4906-AFCC-1072C73D4559}">
      <dsp:nvSpPr>
        <dsp:cNvPr id="0" name=""/>
        <dsp:cNvSpPr/>
      </dsp:nvSpPr>
      <dsp:spPr>
        <a:xfrm>
          <a:off x="0" y="3768612"/>
          <a:ext cx="5655881" cy="3276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1DFB18C-A2E2-4E49-9169-7650A8F1F09F}">
      <dsp:nvSpPr>
        <dsp:cNvPr id="0" name=""/>
        <dsp:cNvSpPr/>
      </dsp:nvSpPr>
      <dsp:spPr>
        <a:xfrm>
          <a:off x="282794" y="3576732"/>
          <a:ext cx="3959116"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645" tIns="0" rIns="149645" bIns="0" numCol="1" spcCol="1270" anchor="ctr" anchorCtr="0">
          <a:noAutofit/>
        </a:bodyPr>
        <a:lstStyle/>
        <a:p>
          <a:pPr marL="0" lvl="0" indent="0" algn="l" defTabSz="1066800">
            <a:lnSpc>
              <a:spcPct val="90000"/>
            </a:lnSpc>
            <a:spcBef>
              <a:spcPct val="0"/>
            </a:spcBef>
            <a:spcAft>
              <a:spcPct val="35000"/>
            </a:spcAft>
            <a:buNone/>
          </a:pPr>
          <a:r>
            <a:rPr lang="ro-RO" sz="2400" b="0" kern="1200" dirty="0">
              <a:latin typeface="+mj-lt"/>
            </a:rPr>
            <a:t>Medicină și farmacie</a:t>
          </a:r>
          <a:endParaRPr lang="ru-RU" sz="2400" b="0" kern="1200" dirty="0">
            <a:latin typeface="+mj-lt"/>
          </a:endParaRPr>
        </a:p>
      </dsp:txBody>
      <dsp:txXfrm>
        <a:off x="301528" y="3595466"/>
        <a:ext cx="3921648" cy="346292"/>
      </dsp:txXfrm>
    </dsp:sp>
    <dsp:sp modelId="{82F38D02-25C3-483C-9FF0-EF5D3B16A94B}">
      <dsp:nvSpPr>
        <dsp:cNvPr id="0" name=""/>
        <dsp:cNvSpPr/>
      </dsp:nvSpPr>
      <dsp:spPr>
        <a:xfrm>
          <a:off x="0" y="4358292"/>
          <a:ext cx="5655881" cy="3276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377E794-1C5F-40F9-AAD9-F877ED4E644F}">
      <dsp:nvSpPr>
        <dsp:cNvPr id="0" name=""/>
        <dsp:cNvSpPr/>
      </dsp:nvSpPr>
      <dsp:spPr>
        <a:xfrm>
          <a:off x="282794" y="4166412"/>
          <a:ext cx="3959116"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645" tIns="0" rIns="149645" bIns="0" numCol="1" spcCol="1270" anchor="ctr" anchorCtr="0">
          <a:noAutofit/>
        </a:bodyPr>
        <a:lstStyle/>
        <a:p>
          <a:pPr marL="0" lvl="0" indent="0" algn="l" defTabSz="1066800">
            <a:lnSpc>
              <a:spcPct val="90000"/>
            </a:lnSpc>
            <a:spcBef>
              <a:spcPct val="0"/>
            </a:spcBef>
            <a:spcAft>
              <a:spcPct val="35000"/>
            </a:spcAft>
            <a:buNone/>
          </a:pPr>
          <a:r>
            <a:rPr lang="ro-RO" sz="2400" b="0" kern="1200" dirty="0">
              <a:latin typeface="+mj-lt"/>
            </a:rPr>
            <a:t>Biologie și bioinformatică</a:t>
          </a:r>
          <a:endParaRPr lang="ru-RU" sz="2400" b="0" kern="1200" dirty="0">
            <a:latin typeface="+mj-lt"/>
          </a:endParaRPr>
        </a:p>
      </dsp:txBody>
      <dsp:txXfrm>
        <a:off x="301528" y="4185146"/>
        <a:ext cx="3921648" cy="34629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5/16/2022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6479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5/16/2022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3837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5/16/2022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6776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smtClean="0"/>
              <a:pPr/>
              <a:t>5/16/2022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7967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5/16/2022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36900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5/16/2022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591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5/16/2022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9722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5/16/2022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6277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5/16/2022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46789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5/16/2022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0486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5/16/2022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0790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5/16/2022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9988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5/16/2022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170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smtClean="0"/>
              <a:pPr/>
              <a:t>5/16/2022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3745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5/16/2022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1268597"/>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slide" Target="slide3.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ro.wikipedia.org/wiki/Python" TargetMode="External"/><Relationship Id="rId7" Type="http://schemas.openxmlformats.org/officeDocument/2006/relationships/slide" Target="slide3.xml"/><Relationship Id="rId2" Type="http://schemas.openxmlformats.org/officeDocument/2006/relationships/hyperlink" Target="https://www.greenteapress.com/thinkpython/thinkpython.pdf" TargetMode="External"/><Relationship Id="rId1" Type="http://schemas.openxmlformats.org/officeDocument/2006/relationships/slideLayout" Target="../slideLayouts/slideLayout2.xml"/><Relationship Id="rId6" Type="http://schemas.openxmlformats.org/officeDocument/2006/relationships/hyperlink" Target="https://ro.ilusionity.com/107-what-is-python-used-for-10-coding-uses-for-the-python-programming-language" TargetMode="External"/><Relationship Id="rId5" Type="http://schemas.openxmlformats.org/officeDocument/2006/relationships/hyperlink" Target="http://purepython.eaudeweb.ro/wiki/Cursuri/Introducere.html" TargetMode="External"/><Relationship Id="rId4" Type="http://schemas.openxmlformats.org/officeDocument/2006/relationships/hyperlink" Target="https://www.telacad.ro/10-motive-pentru-python/" TargetMode="External"/></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image" Target="../media/image4.png"/><Relationship Id="rId3" Type="http://schemas.openxmlformats.org/officeDocument/2006/relationships/slide" Target="slide5.xml"/><Relationship Id="rId7" Type="http://schemas.openxmlformats.org/officeDocument/2006/relationships/slide" Target="slide9.xml"/><Relationship Id="rId12" Type="http://schemas.openxmlformats.org/officeDocument/2006/relationships/slide" Target="slide17.xml"/><Relationship Id="rId2" Type="http://schemas.openxmlformats.org/officeDocument/2006/relationships/slide" Target="slide4.xml"/><Relationship Id="rId1" Type="http://schemas.openxmlformats.org/officeDocument/2006/relationships/slideLayout" Target="../slideLayouts/slideLayout6.xml"/><Relationship Id="rId6" Type="http://schemas.openxmlformats.org/officeDocument/2006/relationships/slide" Target="slide8.xml"/><Relationship Id="rId11" Type="http://schemas.openxmlformats.org/officeDocument/2006/relationships/slide" Target="slide14.xml"/><Relationship Id="rId5" Type="http://schemas.openxmlformats.org/officeDocument/2006/relationships/slide" Target="slide7.xml"/><Relationship Id="rId10" Type="http://schemas.openxmlformats.org/officeDocument/2006/relationships/slide" Target="slide12.xml"/><Relationship Id="rId4" Type="http://schemas.openxmlformats.org/officeDocument/2006/relationships/slide" Target="slide6.xml"/><Relationship Id="rId9" Type="http://schemas.openxmlformats.org/officeDocument/2006/relationships/slide" Target="slide1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slide" Target="slide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Layout" Target="../diagrams/layout1.xml"/><Relationship Id="rId7" Type="http://schemas.openxmlformats.org/officeDocument/2006/relationships/slide" Target="slide3.xml"/><Relationship Id="rId12" Type="http://schemas.microsoft.com/office/2007/relationships/diagramDrawing" Target="../diagrams/drawing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diagramColors" Target="../diagrams/colors2.xml"/><Relationship Id="rId5" Type="http://schemas.openxmlformats.org/officeDocument/2006/relationships/diagramColors" Target="../diagrams/colors1.xml"/><Relationship Id="rId10" Type="http://schemas.openxmlformats.org/officeDocument/2006/relationships/diagramQuickStyle" Target="../diagrams/quickStyle2.xml"/><Relationship Id="rId4" Type="http://schemas.openxmlformats.org/officeDocument/2006/relationships/diagramQuickStyle" Target="../diagrams/quickStyle1.xml"/><Relationship Id="rId9"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slide" Target="slide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026" name="Picture 2" descr="Зачем мне знать Python? — Новости — Data Culture — Национальный  исследовательский университет «Высшая школа экономики»">
            <a:extLst>
              <a:ext uri="{FF2B5EF4-FFF2-40B4-BE49-F238E27FC236}">
                <a16:creationId xmlns:a16="http://schemas.microsoft.com/office/drawing/2014/main" id="{CE2375B6-DA0C-4431-90D4-93B6C43EE1DE}"/>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810001" y="437094"/>
            <a:ext cx="10572000" cy="572604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A84C05B5-DEF6-4119-B154-0CA7C9139D29}"/>
              </a:ext>
            </a:extLst>
          </p:cNvPr>
          <p:cNvSpPr/>
          <p:nvPr/>
        </p:nvSpPr>
        <p:spPr>
          <a:xfrm>
            <a:off x="810003" y="437093"/>
            <a:ext cx="10572002" cy="5726043"/>
          </a:xfrm>
          <a:prstGeom prst="rect">
            <a:avLst/>
          </a:prstGeom>
          <a:solidFill>
            <a:schemeClr val="bg1">
              <a:alpha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itle 1">
            <a:extLst>
              <a:ext uri="{FF2B5EF4-FFF2-40B4-BE49-F238E27FC236}">
                <a16:creationId xmlns:a16="http://schemas.microsoft.com/office/drawing/2014/main" id="{F266081D-517B-5D43-A7B4-E67DDEDC0B31}"/>
              </a:ext>
            </a:extLst>
          </p:cNvPr>
          <p:cNvSpPr>
            <a:spLocks noGrp="1"/>
          </p:cNvSpPr>
          <p:nvPr>
            <p:ph type="ctrTitle"/>
          </p:nvPr>
        </p:nvSpPr>
        <p:spPr>
          <a:xfrm>
            <a:off x="810003" y="4083200"/>
            <a:ext cx="10572000" cy="1537414"/>
          </a:xfrm>
        </p:spPr>
        <p:txBody>
          <a:bodyPr>
            <a:noAutofit/>
          </a:bodyPr>
          <a:lstStyle/>
          <a:p>
            <a:pPr>
              <a:lnSpc>
                <a:spcPct val="90000"/>
              </a:lnSpc>
            </a:pPr>
            <a:r>
              <a:rPr lang="ro-RO" dirty="0">
                <a:latin typeface="Times New Roman" panose="02020603050405020304" pitchFamily="18" charset="0"/>
                <a:cs typeface="Times New Roman" panose="02020603050405020304" pitchFamily="18" charset="0"/>
              </a:rPr>
              <a:t>Introducere în limbajul de programare Python</a:t>
            </a:r>
            <a:endParaRPr lang="en-US" dirty="0">
              <a:latin typeface="Times New Roman" panose="02020603050405020304" pitchFamily="18" charset="0"/>
              <a:cs typeface="Times New Roman" panose="02020603050405020304" pitchFamily="18" charset="0"/>
            </a:endParaRPr>
          </a:p>
        </p:txBody>
      </p:sp>
      <p:sp>
        <p:nvSpPr>
          <p:cNvPr id="4" name="Subtitle 3">
            <a:extLst>
              <a:ext uri="{FF2B5EF4-FFF2-40B4-BE49-F238E27FC236}">
                <a16:creationId xmlns:a16="http://schemas.microsoft.com/office/drawing/2014/main" id="{9CA982C5-8822-5F41-B151-CBFC3278D992}"/>
              </a:ext>
            </a:extLst>
          </p:cNvPr>
          <p:cNvSpPr>
            <a:spLocks noGrp="1"/>
          </p:cNvSpPr>
          <p:nvPr>
            <p:ph type="subTitle" idx="1"/>
          </p:nvPr>
        </p:nvSpPr>
        <p:spPr>
          <a:xfrm>
            <a:off x="810001" y="5594110"/>
            <a:ext cx="10572000" cy="434974"/>
          </a:xfrm>
        </p:spPr>
        <p:txBody>
          <a:bodyPr>
            <a:normAutofit/>
          </a:bodyPr>
          <a:lstStyle/>
          <a:p>
            <a:pPr algn="r"/>
            <a:r>
              <a:rPr lang="ro-RO" dirty="0">
                <a:latin typeface="Times New Roman" panose="02020603050405020304" pitchFamily="18" charset="0"/>
                <a:cs typeface="Times New Roman" panose="02020603050405020304" pitchFamily="18" charset="0"/>
              </a:rPr>
              <a:t>Cernolev Corina IS11Z</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4022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63FB3-4715-4E4E-810D-1659589E8727}"/>
              </a:ext>
            </a:extLst>
          </p:cNvPr>
          <p:cNvSpPr>
            <a:spLocks noGrp="1"/>
          </p:cNvSpPr>
          <p:nvPr>
            <p:ph type="title"/>
          </p:nvPr>
        </p:nvSpPr>
        <p:spPr/>
        <p:txBody>
          <a:bodyPr/>
          <a:lstStyle/>
          <a:p>
            <a:r>
              <a:rPr lang="ro-RO" dirty="0"/>
              <a:t>3. Tipurile de instrucțiuni în Python</a:t>
            </a:r>
            <a:endParaRPr lang="ru-RU" dirty="0"/>
          </a:p>
        </p:txBody>
      </p:sp>
      <p:graphicFrame>
        <p:nvGraphicFramePr>
          <p:cNvPr id="4" name="Content Placeholder 3">
            <a:extLst>
              <a:ext uri="{FF2B5EF4-FFF2-40B4-BE49-F238E27FC236}">
                <a16:creationId xmlns:a16="http://schemas.microsoft.com/office/drawing/2014/main" id="{CEB20AAF-ADCD-4365-A44F-40E67ED124CE}"/>
              </a:ext>
            </a:extLst>
          </p:cNvPr>
          <p:cNvGraphicFramePr>
            <a:graphicFrameLocks noGrp="1"/>
          </p:cNvGraphicFramePr>
          <p:nvPr>
            <p:ph idx="1"/>
            <p:extLst>
              <p:ext uri="{D42A27DB-BD31-4B8C-83A1-F6EECF244321}">
                <p14:modId xmlns:p14="http://schemas.microsoft.com/office/powerpoint/2010/main" val="1562683440"/>
              </p:ext>
            </p:extLst>
          </p:nvPr>
        </p:nvGraphicFramePr>
        <p:xfrm>
          <a:off x="6159776" y="2222500"/>
          <a:ext cx="6032224" cy="4188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1FED8D61-6824-438E-A7F3-EF6ED2280CC0}"/>
              </a:ext>
            </a:extLst>
          </p:cNvPr>
          <p:cNvSpPr txBox="1"/>
          <p:nvPr/>
        </p:nvSpPr>
        <p:spPr>
          <a:xfrm>
            <a:off x="381828" y="3193271"/>
            <a:ext cx="6032224" cy="2246769"/>
          </a:xfrm>
          <a:prstGeom prst="rect">
            <a:avLst/>
          </a:prstGeom>
          <a:noFill/>
        </p:spPr>
        <p:txBody>
          <a:bodyPr wrap="square" rtlCol="0">
            <a:spAutoFit/>
          </a:bodyPr>
          <a:lstStyle/>
          <a:p>
            <a:r>
              <a:rPr lang="ro-RO" sz="2800" dirty="0">
                <a:latin typeface="Times New Roman" panose="02020603050405020304" pitchFamily="18" charset="0"/>
                <a:cs typeface="Times New Roman" panose="02020603050405020304" pitchFamily="18" charset="0"/>
              </a:rPr>
              <a:t>O caracteristică a limbajului Python este faptul că se utilizează indentarea cu spații în locul „</a:t>
            </a:r>
            <a:r>
              <a:rPr lang="en-US" sz="2800" dirty="0">
                <a:latin typeface="Times New Roman" panose="02020603050405020304" pitchFamily="18" charset="0"/>
                <a:cs typeface="Times New Roman" panose="02020603050405020304" pitchFamily="18" charset="0"/>
              </a:rPr>
              <a:t>{}</a:t>
            </a:r>
            <a:r>
              <a:rPr lang="ro-RO" sz="2800"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astfel</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indentarea</a:t>
            </a:r>
            <a:r>
              <a:rPr lang="ro-RO" sz="2800" dirty="0">
                <a:latin typeface="Times New Roman" panose="02020603050405020304" pitchFamily="18" charset="0"/>
                <a:cs typeface="Times New Roman" panose="02020603050405020304" pitchFamily="18" charset="0"/>
              </a:rPr>
              <a:t> poate influența rezultatul unei secvențe de cod. </a:t>
            </a:r>
            <a:endParaRPr lang="ru-RU" sz="2800" dirty="0">
              <a:latin typeface="Times New Roman" panose="02020603050405020304" pitchFamily="18" charset="0"/>
              <a:cs typeface="Times New Roman" panose="02020603050405020304" pitchFamily="18" charset="0"/>
            </a:endParaRPr>
          </a:p>
        </p:txBody>
      </p:sp>
      <p:sp>
        <p:nvSpPr>
          <p:cNvPr id="6" name="Arrow: Left 5">
            <a:hlinkClick r:id="rId7" action="ppaction://hlinksldjump"/>
            <a:extLst>
              <a:ext uri="{FF2B5EF4-FFF2-40B4-BE49-F238E27FC236}">
                <a16:creationId xmlns:a16="http://schemas.microsoft.com/office/drawing/2014/main" id="{9C7544F8-FB22-4677-BFD1-6E7E53297059}"/>
              </a:ext>
            </a:extLst>
          </p:cNvPr>
          <p:cNvSpPr/>
          <p:nvPr/>
        </p:nvSpPr>
        <p:spPr>
          <a:xfrm>
            <a:off x="240157" y="6394320"/>
            <a:ext cx="569843" cy="318051"/>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483164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16A18-F328-437E-A90E-6B632103608B}"/>
              </a:ext>
            </a:extLst>
          </p:cNvPr>
          <p:cNvSpPr>
            <a:spLocks noGrp="1"/>
          </p:cNvSpPr>
          <p:nvPr>
            <p:ph type="title"/>
          </p:nvPr>
        </p:nvSpPr>
        <p:spPr/>
        <p:txBody>
          <a:bodyPr/>
          <a:lstStyle/>
          <a:p>
            <a:r>
              <a:rPr lang="ro-RO" dirty="0"/>
              <a:t>4. Declararea funcțiilor în Python</a:t>
            </a:r>
            <a:endParaRPr lang="ru-RU" dirty="0"/>
          </a:p>
        </p:txBody>
      </p:sp>
      <p:sp>
        <p:nvSpPr>
          <p:cNvPr id="3" name="Content Placeholder 2">
            <a:extLst>
              <a:ext uri="{FF2B5EF4-FFF2-40B4-BE49-F238E27FC236}">
                <a16:creationId xmlns:a16="http://schemas.microsoft.com/office/drawing/2014/main" id="{50EFCC31-3A00-4E94-9A79-91F16736E542}"/>
              </a:ext>
            </a:extLst>
          </p:cNvPr>
          <p:cNvSpPr>
            <a:spLocks noGrp="1"/>
          </p:cNvSpPr>
          <p:nvPr>
            <p:ph idx="1"/>
          </p:nvPr>
        </p:nvSpPr>
        <p:spPr>
          <a:xfrm>
            <a:off x="990990" y="2434322"/>
            <a:ext cx="10554574" cy="3636511"/>
          </a:xfrm>
        </p:spPr>
        <p:txBody>
          <a:bodyPr>
            <a:normAutofit/>
          </a:bodyPr>
          <a:lstStyle/>
          <a:p>
            <a:r>
              <a:rPr lang="ro-RO" sz="2800" dirty="0">
                <a:latin typeface="Times New Roman" panose="02020603050405020304" pitchFamily="18" charset="0"/>
                <a:cs typeface="Times New Roman" panose="02020603050405020304" pitchFamily="18" charset="0"/>
              </a:rPr>
              <a:t> O funcție se declară folosind cuvântul cheie „def”;</a:t>
            </a:r>
          </a:p>
          <a:p>
            <a:r>
              <a:rPr lang="ro-RO" sz="2800" dirty="0">
                <a:latin typeface="Times New Roman" panose="02020603050405020304" pitchFamily="18" charset="0"/>
                <a:cs typeface="Times New Roman" panose="02020603050405020304" pitchFamily="18" charset="0"/>
              </a:rPr>
              <a:t> Definirea funcției se face înaintea utilizării ei;</a:t>
            </a:r>
          </a:p>
          <a:p>
            <a:r>
              <a:rPr lang="ro-RO" sz="2800" dirty="0">
                <a:latin typeface="Times New Roman" panose="02020603050405020304" pitchFamily="18" charset="0"/>
                <a:cs typeface="Times New Roman" panose="02020603050405020304" pitchFamily="18" charset="0"/>
              </a:rPr>
              <a:t> Implicit, funcțiile returnează valoarea „None”, dar pot returna și alte valori.</a:t>
            </a:r>
            <a:endParaRPr lang="ru-RU" sz="2800" dirty="0">
              <a:latin typeface="Times New Roman" panose="02020603050405020304" pitchFamily="18" charset="0"/>
              <a:cs typeface="Times New Roman" panose="02020603050405020304" pitchFamily="18" charset="0"/>
            </a:endParaRPr>
          </a:p>
        </p:txBody>
      </p:sp>
      <p:sp>
        <p:nvSpPr>
          <p:cNvPr id="4" name="Arrow: Left 3">
            <a:hlinkClick r:id="rId2" action="ppaction://hlinksldjump"/>
            <a:extLst>
              <a:ext uri="{FF2B5EF4-FFF2-40B4-BE49-F238E27FC236}">
                <a16:creationId xmlns:a16="http://schemas.microsoft.com/office/drawing/2014/main" id="{9FCE1ABB-47C0-4391-8BE7-937E2AAAD0C2}"/>
              </a:ext>
            </a:extLst>
          </p:cNvPr>
          <p:cNvSpPr/>
          <p:nvPr/>
        </p:nvSpPr>
        <p:spPr>
          <a:xfrm>
            <a:off x="240157" y="6394320"/>
            <a:ext cx="569843" cy="318051"/>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076713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1A08A-4402-4336-AF73-9411AC379EE4}"/>
              </a:ext>
            </a:extLst>
          </p:cNvPr>
          <p:cNvSpPr>
            <a:spLocks noGrp="1"/>
          </p:cNvSpPr>
          <p:nvPr>
            <p:ph type="title"/>
          </p:nvPr>
        </p:nvSpPr>
        <p:spPr/>
        <p:txBody>
          <a:bodyPr/>
          <a:lstStyle/>
          <a:p>
            <a:r>
              <a:rPr lang="ro-RO" dirty="0"/>
              <a:t>5. Avantajele limbajului</a:t>
            </a:r>
            <a:endParaRPr lang="ru-RU" dirty="0"/>
          </a:p>
        </p:txBody>
      </p:sp>
      <p:sp>
        <p:nvSpPr>
          <p:cNvPr id="3" name="Content Placeholder 2">
            <a:extLst>
              <a:ext uri="{FF2B5EF4-FFF2-40B4-BE49-F238E27FC236}">
                <a16:creationId xmlns:a16="http://schemas.microsoft.com/office/drawing/2014/main" id="{0337F930-A416-49DC-B2A1-C5090442A031}"/>
              </a:ext>
            </a:extLst>
          </p:cNvPr>
          <p:cNvSpPr>
            <a:spLocks noGrp="1"/>
          </p:cNvSpPr>
          <p:nvPr>
            <p:ph idx="1"/>
          </p:nvPr>
        </p:nvSpPr>
        <p:spPr>
          <a:xfrm>
            <a:off x="818712" y="2226511"/>
            <a:ext cx="9914602" cy="4167809"/>
          </a:xfrm>
        </p:spPr>
        <p:txBody>
          <a:bodyPr>
            <a:normAutofit/>
          </a:bodyPr>
          <a:lstStyle/>
          <a:p>
            <a:pPr lvl="0"/>
            <a:r>
              <a:rPr lang="ro-RO" sz="2800" dirty="0">
                <a:latin typeface="Times New Roman" panose="02020603050405020304" pitchFamily="18" charset="0"/>
                <a:cs typeface="Times New Roman" panose="02020603050405020304" pitchFamily="18" charset="0"/>
              </a:rPr>
              <a:t>Sintaxa foarte simplă;</a:t>
            </a:r>
            <a:endParaRPr lang="ru-RU" sz="2800" dirty="0">
              <a:latin typeface="Times New Roman" panose="02020603050405020304" pitchFamily="18" charset="0"/>
              <a:cs typeface="Times New Roman" panose="02020603050405020304" pitchFamily="18" charset="0"/>
            </a:endParaRPr>
          </a:p>
          <a:p>
            <a:pPr lvl="0"/>
            <a:r>
              <a:rPr lang="ro-RO" sz="2800" dirty="0">
                <a:latin typeface="Times New Roman" panose="02020603050405020304" pitchFamily="18" charset="0"/>
                <a:cs typeface="Times New Roman" panose="02020603050405020304" pitchFamily="18" charset="0"/>
              </a:rPr>
              <a:t>Este frecvent utilizat în Web Development;</a:t>
            </a:r>
            <a:endParaRPr lang="ru-RU" sz="2800" dirty="0">
              <a:latin typeface="Times New Roman" panose="02020603050405020304" pitchFamily="18" charset="0"/>
              <a:cs typeface="Times New Roman" panose="02020603050405020304" pitchFamily="18" charset="0"/>
            </a:endParaRPr>
          </a:p>
          <a:p>
            <a:pPr lvl="0"/>
            <a:r>
              <a:rPr lang="ro-RO" sz="2800" dirty="0">
                <a:latin typeface="Times New Roman" panose="02020603050405020304" pitchFamily="18" charset="0"/>
                <a:cs typeface="Times New Roman" panose="02020603050405020304" pitchFamily="18" charset="0"/>
              </a:rPr>
              <a:t>Este foarte popular în scripting;</a:t>
            </a:r>
            <a:endParaRPr lang="ru-RU" sz="2800" dirty="0">
              <a:latin typeface="Times New Roman" panose="02020603050405020304" pitchFamily="18" charset="0"/>
              <a:cs typeface="Times New Roman" panose="02020603050405020304" pitchFamily="18" charset="0"/>
            </a:endParaRPr>
          </a:p>
          <a:p>
            <a:pPr lvl="0"/>
            <a:r>
              <a:rPr lang="ro-RO" sz="2800" dirty="0">
                <a:latin typeface="Times New Roman" panose="02020603050405020304" pitchFamily="18" charset="0"/>
                <a:cs typeface="Times New Roman" panose="02020603050405020304" pitchFamily="18" charset="0"/>
              </a:rPr>
              <a:t>Scripturile Python pot fi utilizate pentru automatizarea sarcinilor;</a:t>
            </a:r>
            <a:r>
              <a:rPr lang="ru-RU" sz="2800" dirty="0">
                <a:latin typeface="Times New Roman" panose="02020603050405020304" pitchFamily="18" charset="0"/>
                <a:cs typeface="Times New Roman" panose="02020603050405020304" pitchFamily="18" charset="0"/>
              </a:rPr>
              <a:t> </a:t>
            </a:r>
          </a:p>
        </p:txBody>
      </p:sp>
      <p:sp>
        <p:nvSpPr>
          <p:cNvPr id="4" name="Arrow: Left 3">
            <a:hlinkClick r:id="rId2" action="ppaction://hlinksldjump"/>
            <a:extLst>
              <a:ext uri="{FF2B5EF4-FFF2-40B4-BE49-F238E27FC236}">
                <a16:creationId xmlns:a16="http://schemas.microsoft.com/office/drawing/2014/main" id="{34499839-1D5B-4B3C-9472-3E9F6F32F70A}"/>
              </a:ext>
            </a:extLst>
          </p:cNvPr>
          <p:cNvSpPr/>
          <p:nvPr/>
        </p:nvSpPr>
        <p:spPr>
          <a:xfrm>
            <a:off x="240157" y="6394320"/>
            <a:ext cx="569843" cy="318051"/>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342964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1A08A-4402-4336-AF73-9411AC379EE4}"/>
              </a:ext>
            </a:extLst>
          </p:cNvPr>
          <p:cNvSpPr>
            <a:spLocks noGrp="1"/>
          </p:cNvSpPr>
          <p:nvPr>
            <p:ph type="title"/>
          </p:nvPr>
        </p:nvSpPr>
        <p:spPr/>
        <p:txBody>
          <a:bodyPr/>
          <a:lstStyle/>
          <a:p>
            <a:r>
              <a:rPr lang="ro-RO" dirty="0"/>
              <a:t>5. Avantajele limbajului</a:t>
            </a:r>
            <a:endParaRPr lang="ru-RU" dirty="0"/>
          </a:p>
        </p:txBody>
      </p:sp>
      <p:sp>
        <p:nvSpPr>
          <p:cNvPr id="3" name="Content Placeholder 2">
            <a:extLst>
              <a:ext uri="{FF2B5EF4-FFF2-40B4-BE49-F238E27FC236}">
                <a16:creationId xmlns:a16="http://schemas.microsoft.com/office/drawing/2014/main" id="{0337F930-A416-49DC-B2A1-C5090442A031}"/>
              </a:ext>
            </a:extLst>
          </p:cNvPr>
          <p:cNvSpPr>
            <a:spLocks noGrp="1"/>
          </p:cNvSpPr>
          <p:nvPr>
            <p:ph idx="1"/>
          </p:nvPr>
        </p:nvSpPr>
        <p:spPr>
          <a:xfrm>
            <a:off x="810000" y="2296886"/>
            <a:ext cx="9903717" cy="3950095"/>
          </a:xfrm>
        </p:spPr>
        <p:txBody>
          <a:bodyPr>
            <a:normAutofit/>
          </a:bodyPr>
          <a:lstStyle/>
          <a:p>
            <a:pPr lvl="0"/>
            <a:r>
              <a:rPr lang="ro-RO" sz="2800" dirty="0">
                <a:latin typeface="Times New Roman" panose="02020603050405020304" pitchFamily="18" charset="0"/>
                <a:cs typeface="Times New Roman" panose="02020603050405020304" pitchFamily="18" charset="0"/>
              </a:rPr>
              <a:t>Crește cererea pe piața muncii pentru cunoscătorii limbajului;</a:t>
            </a:r>
            <a:endParaRPr lang="ru-RU" sz="2800" dirty="0">
              <a:latin typeface="Times New Roman" panose="02020603050405020304" pitchFamily="18" charset="0"/>
              <a:cs typeface="Times New Roman" panose="02020603050405020304" pitchFamily="18" charset="0"/>
            </a:endParaRPr>
          </a:p>
          <a:p>
            <a:pPr lvl="0"/>
            <a:r>
              <a:rPr lang="ro-RO" sz="2800" dirty="0">
                <a:latin typeface="Times New Roman" panose="02020603050405020304" pitchFamily="18" charset="0"/>
                <a:cs typeface="Times New Roman" panose="02020603050405020304" pitchFamily="18" charset="0"/>
              </a:rPr>
              <a:t>Foarte popular printre developerii seniori;</a:t>
            </a:r>
            <a:endParaRPr lang="ru-RU" sz="2800" dirty="0">
              <a:latin typeface="Times New Roman" panose="02020603050405020304" pitchFamily="18" charset="0"/>
              <a:cs typeface="Times New Roman" panose="02020603050405020304" pitchFamily="18" charset="0"/>
            </a:endParaRPr>
          </a:p>
          <a:p>
            <a:pPr lvl="0"/>
            <a:r>
              <a:rPr lang="ro-RO" sz="2800" dirty="0">
                <a:latin typeface="Times New Roman" panose="02020603050405020304" pitchFamily="18" charset="0"/>
                <a:cs typeface="Times New Roman" panose="02020603050405020304" pitchFamily="18" charset="0"/>
              </a:rPr>
              <a:t>Are o gamă largă de librării;</a:t>
            </a:r>
            <a:endParaRPr lang="ru-RU" sz="2800" dirty="0">
              <a:latin typeface="Times New Roman" panose="02020603050405020304" pitchFamily="18" charset="0"/>
              <a:cs typeface="Times New Roman" panose="02020603050405020304" pitchFamily="18" charset="0"/>
            </a:endParaRPr>
          </a:p>
          <a:p>
            <a:pPr lvl="0"/>
            <a:r>
              <a:rPr lang="ro-RO" sz="2800" dirty="0">
                <a:latin typeface="Times New Roman" panose="02020603050405020304" pitchFamily="18" charset="0"/>
                <a:cs typeface="Times New Roman" panose="02020603050405020304" pitchFamily="18" charset="0"/>
              </a:rPr>
              <a:t>Permite testarea facilă a aplicațiilor.</a:t>
            </a:r>
            <a:endParaRPr lang="ru-RU" sz="2800" dirty="0">
              <a:latin typeface="Times New Roman" panose="02020603050405020304" pitchFamily="18" charset="0"/>
              <a:cs typeface="Times New Roman" panose="02020603050405020304" pitchFamily="18" charset="0"/>
            </a:endParaRPr>
          </a:p>
        </p:txBody>
      </p:sp>
      <p:sp>
        <p:nvSpPr>
          <p:cNvPr id="4" name="Arrow: Left 3">
            <a:hlinkClick r:id="rId2" action="ppaction://hlinksldjump"/>
            <a:extLst>
              <a:ext uri="{FF2B5EF4-FFF2-40B4-BE49-F238E27FC236}">
                <a16:creationId xmlns:a16="http://schemas.microsoft.com/office/drawing/2014/main" id="{34499839-1D5B-4B3C-9472-3E9F6F32F70A}"/>
              </a:ext>
            </a:extLst>
          </p:cNvPr>
          <p:cNvSpPr/>
          <p:nvPr/>
        </p:nvSpPr>
        <p:spPr>
          <a:xfrm>
            <a:off x="240157" y="6394320"/>
            <a:ext cx="569843" cy="318051"/>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342964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0435A-3E2D-4D1B-93D6-6448FF987415}"/>
              </a:ext>
            </a:extLst>
          </p:cNvPr>
          <p:cNvSpPr>
            <a:spLocks noGrp="1"/>
          </p:cNvSpPr>
          <p:nvPr>
            <p:ph type="title"/>
          </p:nvPr>
        </p:nvSpPr>
        <p:spPr/>
        <p:txBody>
          <a:bodyPr/>
          <a:lstStyle/>
          <a:p>
            <a:r>
              <a:rPr lang="ro-RO" dirty="0"/>
              <a:t>Concluzii</a:t>
            </a:r>
            <a:endParaRPr lang="ru-RU" dirty="0"/>
          </a:p>
        </p:txBody>
      </p:sp>
      <p:sp>
        <p:nvSpPr>
          <p:cNvPr id="3" name="Content Placeholder 2">
            <a:extLst>
              <a:ext uri="{FF2B5EF4-FFF2-40B4-BE49-F238E27FC236}">
                <a16:creationId xmlns:a16="http://schemas.microsoft.com/office/drawing/2014/main" id="{6B65A4CA-AB4E-45C4-AD14-B8187EC371E2}"/>
              </a:ext>
            </a:extLst>
          </p:cNvPr>
          <p:cNvSpPr>
            <a:spLocks noGrp="1"/>
          </p:cNvSpPr>
          <p:nvPr>
            <p:ph idx="1"/>
          </p:nvPr>
        </p:nvSpPr>
        <p:spPr>
          <a:xfrm>
            <a:off x="810000" y="2107096"/>
            <a:ext cx="4543878" cy="4287224"/>
          </a:xfrm>
        </p:spPr>
        <p:txBody>
          <a:bodyPr>
            <a:normAutofit/>
          </a:bodyPr>
          <a:lstStyle/>
          <a:p>
            <a:pPr marL="0" indent="0">
              <a:buNone/>
            </a:pPr>
            <a:r>
              <a:rPr lang="ro-RO" sz="2800" dirty="0">
                <a:latin typeface="Times New Roman" panose="02020603050405020304" pitchFamily="18" charset="0"/>
                <a:cs typeface="Times New Roman" panose="02020603050405020304" pitchFamily="18" charset="0"/>
              </a:rPr>
              <a:t>1. Python este utilizat în majoritatea industriilor și domeniilor științifice.</a:t>
            </a:r>
          </a:p>
        </p:txBody>
      </p:sp>
      <p:sp>
        <p:nvSpPr>
          <p:cNvPr id="4" name="Arrow: Left 3">
            <a:hlinkClick r:id="rId2" action="ppaction://hlinksldjump"/>
            <a:extLst>
              <a:ext uri="{FF2B5EF4-FFF2-40B4-BE49-F238E27FC236}">
                <a16:creationId xmlns:a16="http://schemas.microsoft.com/office/drawing/2014/main" id="{67D4B35E-C3EB-4FAA-BF4A-9B6D6F9872A6}"/>
              </a:ext>
            </a:extLst>
          </p:cNvPr>
          <p:cNvSpPr/>
          <p:nvPr/>
        </p:nvSpPr>
        <p:spPr>
          <a:xfrm>
            <a:off x="240157" y="6394320"/>
            <a:ext cx="569843" cy="318051"/>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graphicFrame>
        <p:nvGraphicFramePr>
          <p:cNvPr id="7" name="Diagram 6">
            <a:extLst>
              <a:ext uri="{FF2B5EF4-FFF2-40B4-BE49-F238E27FC236}">
                <a16:creationId xmlns:a16="http://schemas.microsoft.com/office/drawing/2014/main" id="{7AE0DAF7-69EA-437D-A620-EA393D218932}"/>
              </a:ext>
            </a:extLst>
          </p:cNvPr>
          <p:cNvGraphicFramePr/>
          <p:nvPr>
            <p:extLst>
              <p:ext uri="{D42A27DB-BD31-4B8C-83A1-F6EECF244321}">
                <p14:modId xmlns:p14="http://schemas.microsoft.com/office/powerpoint/2010/main" val="1477554148"/>
              </p:ext>
            </p:extLst>
          </p:nvPr>
        </p:nvGraphicFramePr>
        <p:xfrm>
          <a:off x="5966275" y="1987826"/>
          <a:ext cx="5655881" cy="47245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05825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F3982-04DF-4918-B9E3-AF23CCD55759}"/>
              </a:ext>
            </a:extLst>
          </p:cNvPr>
          <p:cNvSpPr>
            <a:spLocks noGrp="1"/>
          </p:cNvSpPr>
          <p:nvPr>
            <p:ph type="title"/>
          </p:nvPr>
        </p:nvSpPr>
        <p:spPr/>
        <p:txBody>
          <a:bodyPr/>
          <a:lstStyle/>
          <a:p>
            <a:r>
              <a:rPr lang="ro-RO" dirty="0"/>
              <a:t>Concluzii</a:t>
            </a:r>
            <a:endParaRPr lang="ru-RU" dirty="0"/>
          </a:p>
        </p:txBody>
      </p:sp>
      <p:sp>
        <p:nvSpPr>
          <p:cNvPr id="3" name="Content Placeholder 2">
            <a:extLst>
              <a:ext uri="{FF2B5EF4-FFF2-40B4-BE49-F238E27FC236}">
                <a16:creationId xmlns:a16="http://schemas.microsoft.com/office/drawing/2014/main" id="{1D7708A4-6F8F-4AC0-A325-0AB4169CB14F}"/>
              </a:ext>
            </a:extLst>
          </p:cNvPr>
          <p:cNvSpPr>
            <a:spLocks noGrp="1"/>
          </p:cNvSpPr>
          <p:nvPr>
            <p:ph idx="1"/>
          </p:nvPr>
        </p:nvSpPr>
        <p:spPr>
          <a:xfrm>
            <a:off x="633180" y="2123438"/>
            <a:ext cx="11177819" cy="4270882"/>
          </a:xfrm>
        </p:spPr>
        <p:txBody>
          <a:bodyPr>
            <a:noAutofit/>
          </a:bodyPr>
          <a:lstStyle/>
          <a:p>
            <a:pPr lvl="0">
              <a:buNone/>
            </a:pPr>
            <a:r>
              <a:rPr lang="ro-RO" sz="2800" dirty="0">
                <a:latin typeface="+mj-lt"/>
                <a:cs typeface="Times New Roman" panose="02020603050405020304" pitchFamily="18" charset="0"/>
              </a:rPr>
              <a:t>2. </a:t>
            </a:r>
            <a:r>
              <a:rPr lang="ro-RO" sz="2800" dirty="0">
                <a:latin typeface="+mj-lt"/>
              </a:rPr>
              <a:t>Limbajul are o sintaxă simplă, ușor de asimilat, asemănătoare cu pseudocodul;</a:t>
            </a:r>
            <a:endParaRPr lang="ru-RU" sz="2800" dirty="0">
              <a:latin typeface="+mj-lt"/>
            </a:endParaRPr>
          </a:p>
          <a:p>
            <a:pPr lvl="0">
              <a:buNone/>
            </a:pPr>
            <a:r>
              <a:rPr lang="ro-RO" sz="2800" dirty="0">
                <a:latin typeface="+mj-lt"/>
              </a:rPr>
              <a:t>3. </a:t>
            </a:r>
            <a:r>
              <a:rPr lang="en-US" sz="2800" dirty="0">
                <a:latin typeface="+mj-lt"/>
              </a:rPr>
              <a:t>Python </a:t>
            </a:r>
            <a:r>
              <a:rPr lang="en-US" sz="2800" dirty="0" err="1">
                <a:latin typeface="+mj-lt"/>
              </a:rPr>
              <a:t>este</a:t>
            </a:r>
            <a:r>
              <a:rPr lang="en-US" sz="2800" dirty="0">
                <a:latin typeface="+mj-lt"/>
              </a:rPr>
              <a:t> </a:t>
            </a:r>
            <a:r>
              <a:rPr lang="en-US" sz="2800" dirty="0" err="1">
                <a:latin typeface="+mj-lt"/>
              </a:rPr>
              <a:t>limbajul</a:t>
            </a:r>
            <a:r>
              <a:rPr lang="en-US" sz="2800" dirty="0">
                <a:latin typeface="+mj-lt"/>
              </a:rPr>
              <a:t> perfect </a:t>
            </a:r>
            <a:r>
              <a:rPr lang="en-US" sz="2800" dirty="0" err="1">
                <a:latin typeface="+mj-lt"/>
              </a:rPr>
              <a:t>pentru</a:t>
            </a:r>
            <a:r>
              <a:rPr lang="en-US" sz="2800" dirty="0">
                <a:latin typeface="+mj-lt"/>
              </a:rPr>
              <a:t> a </a:t>
            </a:r>
            <a:r>
              <a:rPr lang="en-US" sz="2800" dirty="0" err="1">
                <a:latin typeface="+mj-lt"/>
              </a:rPr>
              <a:t>implementa</a:t>
            </a:r>
            <a:r>
              <a:rPr lang="en-US" sz="2800" dirty="0">
                <a:latin typeface="+mj-lt"/>
              </a:rPr>
              <a:t> </a:t>
            </a:r>
            <a:r>
              <a:rPr lang="en-US" sz="2800" dirty="0" err="1">
                <a:latin typeface="+mj-lt"/>
              </a:rPr>
              <a:t>orice</a:t>
            </a:r>
            <a:r>
              <a:rPr lang="en-US" sz="2800" dirty="0">
                <a:latin typeface="+mj-lt"/>
              </a:rPr>
              <a:t> tip de </a:t>
            </a:r>
            <a:r>
              <a:rPr lang="en-US" sz="2800" dirty="0" err="1">
                <a:latin typeface="+mj-lt"/>
              </a:rPr>
              <a:t>automatizare</a:t>
            </a:r>
            <a:r>
              <a:rPr lang="en-US" sz="2800" dirty="0">
                <a:latin typeface="+mj-lt"/>
              </a:rPr>
              <a:t>, </a:t>
            </a:r>
            <a:r>
              <a:rPr lang="en-US" sz="2800" dirty="0" err="1">
                <a:latin typeface="+mj-lt"/>
              </a:rPr>
              <a:t>având</a:t>
            </a:r>
            <a:r>
              <a:rPr lang="en-US" sz="2800" dirty="0">
                <a:latin typeface="+mj-lt"/>
              </a:rPr>
              <a:t> </a:t>
            </a:r>
            <a:r>
              <a:rPr lang="en-US" sz="2800" dirty="0" err="1">
                <a:latin typeface="+mj-lt"/>
              </a:rPr>
              <a:t>integrări</a:t>
            </a:r>
            <a:r>
              <a:rPr lang="en-US" sz="2800" dirty="0">
                <a:latin typeface="+mj-lt"/>
              </a:rPr>
              <a:t> </a:t>
            </a:r>
            <a:r>
              <a:rPr lang="en-US" sz="2800" dirty="0" err="1">
                <a:latin typeface="+mj-lt"/>
              </a:rPr>
              <a:t>foarte</a:t>
            </a:r>
            <a:r>
              <a:rPr lang="en-US" sz="2800" dirty="0">
                <a:latin typeface="+mj-lt"/>
              </a:rPr>
              <a:t> </a:t>
            </a:r>
            <a:r>
              <a:rPr lang="en-US" sz="2800" dirty="0" err="1">
                <a:latin typeface="+mj-lt"/>
              </a:rPr>
              <a:t>avansate</a:t>
            </a:r>
            <a:r>
              <a:rPr lang="en-US" sz="2800" dirty="0">
                <a:latin typeface="+mj-lt"/>
              </a:rPr>
              <a:t> </a:t>
            </a:r>
            <a:r>
              <a:rPr lang="en-US" sz="2800" dirty="0" err="1">
                <a:latin typeface="+mj-lt"/>
              </a:rPr>
              <a:t>precum</a:t>
            </a:r>
            <a:r>
              <a:rPr lang="en-US" sz="2800" dirty="0">
                <a:latin typeface="+mj-lt"/>
              </a:rPr>
              <a:t>:</a:t>
            </a:r>
            <a:r>
              <a:rPr lang="ro-RO" sz="2800" dirty="0">
                <a:latin typeface="+mj-lt"/>
              </a:rPr>
              <a:t> Selenium</a:t>
            </a:r>
            <a:r>
              <a:rPr lang="en-US" sz="2800" dirty="0">
                <a:latin typeface="+mj-lt"/>
              </a:rPr>
              <a:t>, behave, Robot Framework, </a:t>
            </a:r>
            <a:r>
              <a:rPr lang="en-US" sz="2800" dirty="0" err="1">
                <a:latin typeface="+mj-lt"/>
              </a:rPr>
              <a:t>guibot</a:t>
            </a:r>
            <a:r>
              <a:rPr lang="en-US" sz="2800" dirty="0">
                <a:latin typeface="+mj-lt"/>
              </a:rPr>
              <a:t>;</a:t>
            </a:r>
            <a:endParaRPr lang="ru-RU" sz="2800" dirty="0">
              <a:latin typeface="+mj-lt"/>
            </a:endParaRPr>
          </a:p>
          <a:p>
            <a:pPr lvl="0">
              <a:buNone/>
            </a:pPr>
            <a:r>
              <a:rPr lang="ro-RO" sz="2800" dirty="0">
                <a:latin typeface="+mj-lt"/>
              </a:rPr>
              <a:t>4. </a:t>
            </a:r>
            <a:r>
              <a:rPr lang="en-US" sz="2800" dirty="0" err="1">
                <a:latin typeface="+mj-lt"/>
              </a:rPr>
              <a:t>Datorită</a:t>
            </a:r>
            <a:r>
              <a:rPr lang="en-US" sz="2800" dirty="0">
                <a:latin typeface="+mj-lt"/>
              </a:rPr>
              <a:t> framework-</a:t>
            </a:r>
            <a:r>
              <a:rPr lang="en-US" sz="2800" dirty="0" err="1">
                <a:latin typeface="+mj-lt"/>
              </a:rPr>
              <a:t>urilor</a:t>
            </a:r>
            <a:r>
              <a:rPr lang="en-US" sz="2800" dirty="0">
                <a:latin typeface="+mj-lt"/>
              </a:rPr>
              <a:t> </a:t>
            </a:r>
            <a:r>
              <a:rPr lang="en-US" sz="2800" dirty="0" err="1">
                <a:latin typeface="+mj-lt"/>
              </a:rPr>
              <a:t>ce</a:t>
            </a:r>
            <a:r>
              <a:rPr lang="en-US" sz="2800" dirty="0">
                <a:latin typeface="+mj-lt"/>
              </a:rPr>
              <a:t> </a:t>
            </a:r>
            <a:r>
              <a:rPr lang="en-US" sz="2800" dirty="0" err="1">
                <a:latin typeface="+mj-lt"/>
              </a:rPr>
              <a:t>sunt</a:t>
            </a:r>
            <a:r>
              <a:rPr lang="en-US" sz="2800" dirty="0">
                <a:latin typeface="+mj-lt"/>
              </a:rPr>
              <a:t> integrate </a:t>
            </a:r>
            <a:r>
              <a:rPr lang="en-US" sz="2800" dirty="0" err="1">
                <a:latin typeface="+mj-lt"/>
              </a:rPr>
              <a:t>în</a:t>
            </a:r>
            <a:r>
              <a:rPr lang="en-US" sz="2800" dirty="0">
                <a:latin typeface="+mj-lt"/>
              </a:rPr>
              <a:t> </a:t>
            </a:r>
            <a:r>
              <a:rPr lang="en-US" sz="2800" dirty="0" err="1">
                <a:latin typeface="+mj-lt"/>
              </a:rPr>
              <a:t>cadrul</a:t>
            </a:r>
            <a:r>
              <a:rPr lang="en-US" sz="2800" dirty="0">
                <a:latin typeface="+mj-lt"/>
              </a:rPr>
              <a:t> Python, </a:t>
            </a:r>
            <a:r>
              <a:rPr lang="en-US" sz="2800" dirty="0" err="1">
                <a:latin typeface="+mj-lt"/>
              </a:rPr>
              <a:t>precum</a:t>
            </a:r>
            <a:r>
              <a:rPr lang="en-US" sz="2800" dirty="0">
                <a:latin typeface="+mj-lt"/>
              </a:rPr>
              <a:t> </a:t>
            </a:r>
            <a:r>
              <a:rPr lang="en-US" sz="2800" dirty="0" err="1">
                <a:latin typeface="+mj-lt"/>
              </a:rPr>
              <a:t>PyTest</a:t>
            </a:r>
            <a:r>
              <a:rPr lang="en-US" sz="2800" dirty="0">
                <a:latin typeface="+mj-lt"/>
              </a:rPr>
              <a:t>, Selenium, Faker, </a:t>
            </a:r>
            <a:r>
              <a:rPr lang="en-US" sz="2800" dirty="0" err="1">
                <a:latin typeface="+mj-lt"/>
              </a:rPr>
              <a:t>PyUnit</a:t>
            </a:r>
            <a:r>
              <a:rPr lang="en-US" sz="2800" dirty="0">
                <a:latin typeface="+mj-lt"/>
              </a:rPr>
              <a:t>, </a:t>
            </a:r>
            <a:r>
              <a:rPr lang="en-US" sz="2800" dirty="0" err="1">
                <a:latin typeface="+mj-lt"/>
              </a:rPr>
              <a:t>Unitest</a:t>
            </a:r>
            <a:r>
              <a:rPr lang="en-US" sz="2800" dirty="0">
                <a:latin typeface="+mj-lt"/>
              </a:rPr>
              <a:t> – </a:t>
            </a:r>
            <a:r>
              <a:rPr lang="en-US" sz="2800" dirty="0" err="1">
                <a:latin typeface="+mj-lt"/>
              </a:rPr>
              <a:t>testarea</a:t>
            </a:r>
            <a:r>
              <a:rPr lang="en-US" sz="2800" dirty="0">
                <a:latin typeface="+mj-lt"/>
              </a:rPr>
              <a:t> </a:t>
            </a:r>
            <a:r>
              <a:rPr lang="en-US" sz="2800" dirty="0" err="1">
                <a:latin typeface="+mj-lt"/>
              </a:rPr>
              <a:t>devine</a:t>
            </a:r>
            <a:r>
              <a:rPr lang="en-US" sz="2800" dirty="0">
                <a:latin typeface="+mj-lt"/>
              </a:rPr>
              <a:t> </a:t>
            </a:r>
            <a:r>
              <a:rPr lang="en-US" sz="2800" dirty="0" err="1">
                <a:latin typeface="+mj-lt"/>
              </a:rPr>
              <a:t>ușor</a:t>
            </a:r>
            <a:r>
              <a:rPr lang="en-US" sz="2800" dirty="0">
                <a:latin typeface="+mj-lt"/>
              </a:rPr>
              <a:t> de </a:t>
            </a:r>
            <a:r>
              <a:rPr lang="en-US" sz="2800" dirty="0" err="1">
                <a:latin typeface="+mj-lt"/>
              </a:rPr>
              <a:t>realizat</a:t>
            </a:r>
            <a:r>
              <a:rPr lang="en-US" sz="2800" dirty="0">
                <a:latin typeface="+mj-lt"/>
              </a:rPr>
              <a:t> </a:t>
            </a:r>
            <a:r>
              <a:rPr lang="en-US" sz="2800" dirty="0" err="1">
                <a:latin typeface="+mj-lt"/>
              </a:rPr>
              <a:t>pentru</a:t>
            </a:r>
            <a:r>
              <a:rPr lang="en-US" sz="2800" dirty="0">
                <a:latin typeface="+mj-lt"/>
              </a:rPr>
              <a:t> </a:t>
            </a:r>
            <a:r>
              <a:rPr lang="en-US" sz="2800" dirty="0" err="1">
                <a:latin typeface="+mj-lt"/>
              </a:rPr>
              <a:t>orice</a:t>
            </a:r>
            <a:r>
              <a:rPr lang="en-US" sz="2800" dirty="0">
                <a:latin typeface="+mj-lt"/>
              </a:rPr>
              <a:t> </a:t>
            </a:r>
            <a:r>
              <a:rPr lang="en-US" sz="2800" dirty="0" err="1">
                <a:latin typeface="+mj-lt"/>
              </a:rPr>
              <a:t>membru</a:t>
            </a:r>
            <a:r>
              <a:rPr lang="en-US" sz="2800" dirty="0">
                <a:latin typeface="+mj-lt"/>
              </a:rPr>
              <a:t> al </a:t>
            </a:r>
            <a:r>
              <a:rPr lang="en-US" sz="2800" dirty="0" err="1">
                <a:latin typeface="+mj-lt"/>
              </a:rPr>
              <a:t>unei</a:t>
            </a:r>
            <a:r>
              <a:rPr lang="en-US" sz="2800" dirty="0">
                <a:latin typeface="+mj-lt"/>
              </a:rPr>
              <a:t> </a:t>
            </a:r>
            <a:r>
              <a:rPr lang="en-US" sz="2800" dirty="0" err="1">
                <a:latin typeface="+mj-lt"/>
              </a:rPr>
              <a:t>echipe</a:t>
            </a:r>
            <a:r>
              <a:rPr lang="en-US" sz="2800" dirty="0">
                <a:latin typeface="+mj-lt"/>
              </a:rPr>
              <a:t> – de la </a:t>
            </a:r>
            <a:r>
              <a:rPr lang="en-US" sz="2800" dirty="0" err="1">
                <a:latin typeface="+mj-lt"/>
              </a:rPr>
              <a:t>developeri</a:t>
            </a:r>
            <a:r>
              <a:rPr lang="en-US" sz="2800" dirty="0">
                <a:latin typeface="+mj-lt"/>
              </a:rPr>
              <a:t> la product owners;</a:t>
            </a:r>
            <a:endParaRPr lang="ru-RU" sz="2800" dirty="0">
              <a:latin typeface="+mj-lt"/>
            </a:endParaRPr>
          </a:p>
        </p:txBody>
      </p:sp>
      <p:sp>
        <p:nvSpPr>
          <p:cNvPr id="5" name="Arrow: Left 4">
            <a:hlinkClick r:id="rId2" action="ppaction://hlinksldjump"/>
            <a:extLst>
              <a:ext uri="{FF2B5EF4-FFF2-40B4-BE49-F238E27FC236}">
                <a16:creationId xmlns:a16="http://schemas.microsoft.com/office/drawing/2014/main" id="{EFAD2E61-4A85-46B6-873E-708548AE9388}"/>
              </a:ext>
            </a:extLst>
          </p:cNvPr>
          <p:cNvSpPr/>
          <p:nvPr/>
        </p:nvSpPr>
        <p:spPr>
          <a:xfrm>
            <a:off x="240157" y="6394320"/>
            <a:ext cx="569843" cy="318051"/>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992970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F3982-04DF-4918-B9E3-AF23CCD55759}"/>
              </a:ext>
            </a:extLst>
          </p:cNvPr>
          <p:cNvSpPr>
            <a:spLocks noGrp="1"/>
          </p:cNvSpPr>
          <p:nvPr>
            <p:ph type="title"/>
          </p:nvPr>
        </p:nvSpPr>
        <p:spPr/>
        <p:txBody>
          <a:bodyPr/>
          <a:lstStyle/>
          <a:p>
            <a:r>
              <a:rPr lang="ro-RO" dirty="0"/>
              <a:t>Concluzii</a:t>
            </a:r>
            <a:endParaRPr lang="ru-RU" dirty="0"/>
          </a:p>
        </p:txBody>
      </p:sp>
      <p:sp>
        <p:nvSpPr>
          <p:cNvPr id="3" name="Content Placeholder 2">
            <a:extLst>
              <a:ext uri="{FF2B5EF4-FFF2-40B4-BE49-F238E27FC236}">
                <a16:creationId xmlns:a16="http://schemas.microsoft.com/office/drawing/2014/main" id="{1D7708A4-6F8F-4AC0-A325-0AB4169CB14F}"/>
              </a:ext>
            </a:extLst>
          </p:cNvPr>
          <p:cNvSpPr>
            <a:spLocks noGrp="1"/>
          </p:cNvSpPr>
          <p:nvPr>
            <p:ph idx="1"/>
          </p:nvPr>
        </p:nvSpPr>
        <p:spPr>
          <a:xfrm>
            <a:off x="644067" y="2220686"/>
            <a:ext cx="5822048" cy="3995057"/>
          </a:xfrm>
        </p:spPr>
        <p:txBody>
          <a:bodyPr>
            <a:normAutofit/>
          </a:bodyPr>
          <a:lstStyle/>
          <a:p>
            <a:pPr lvl="0">
              <a:buNone/>
            </a:pPr>
            <a:r>
              <a:rPr lang="ro-RO" sz="2800" dirty="0">
                <a:latin typeface="+mj-lt"/>
              </a:rPr>
              <a:t>5. Învățarea Python, va deschide cu siguranță multe uși, el este aici pentru a rămâne, a transforma și a îmbunătăți lumea noastră actuală și va continua să o facă mulți ani.</a:t>
            </a:r>
            <a:endParaRPr lang="ru-RU" sz="3600" dirty="0">
              <a:latin typeface="+mj-lt"/>
            </a:endParaRPr>
          </a:p>
        </p:txBody>
      </p:sp>
      <p:pic>
        <p:nvPicPr>
          <p:cNvPr id="1026" name="Picture 2" descr="Python Programming Language Overview &amp; Why It Is So Popular?">
            <a:extLst>
              <a:ext uri="{FF2B5EF4-FFF2-40B4-BE49-F238E27FC236}">
                <a16:creationId xmlns:a16="http://schemas.microsoft.com/office/drawing/2014/main" id="{F5159AC7-43A9-4C7D-97E2-BF27CD88B9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2171" y="2596339"/>
            <a:ext cx="4484915" cy="3221922"/>
          </a:xfrm>
          <a:prstGeom prst="rect">
            <a:avLst/>
          </a:prstGeom>
          <a:noFill/>
          <a:extLst>
            <a:ext uri="{909E8E84-426E-40DD-AFC4-6F175D3DCCD1}">
              <a14:hiddenFill xmlns:a14="http://schemas.microsoft.com/office/drawing/2010/main">
                <a:solidFill>
                  <a:srgbClr val="FFFFFF"/>
                </a:solidFill>
              </a14:hiddenFill>
            </a:ext>
          </a:extLst>
        </p:spPr>
      </p:pic>
      <p:sp>
        <p:nvSpPr>
          <p:cNvPr id="5" name="Arrow: Left 4">
            <a:hlinkClick r:id="rId3" action="ppaction://hlinksldjump"/>
            <a:extLst>
              <a:ext uri="{FF2B5EF4-FFF2-40B4-BE49-F238E27FC236}">
                <a16:creationId xmlns:a16="http://schemas.microsoft.com/office/drawing/2014/main" id="{EFAD2E61-4A85-46B6-873E-708548AE9388}"/>
              </a:ext>
            </a:extLst>
          </p:cNvPr>
          <p:cNvSpPr/>
          <p:nvPr/>
        </p:nvSpPr>
        <p:spPr>
          <a:xfrm>
            <a:off x="240157" y="6394320"/>
            <a:ext cx="569843" cy="318051"/>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992970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889AD-1AD7-4C94-87B3-B80EBE8F5A83}"/>
              </a:ext>
            </a:extLst>
          </p:cNvPr>
          <p:cNvSpPr>
            <a:spLocks noGrp="1"/>
          </p:cNvSpPr>
          <p:nvPr>
            <p:ph type="title"/>
          </p:nvPr>
        </p:nvSpPr>
        <p:spPr/>
        <p:txBody>
          <a:bodyPr/>
          <a:lstStyle/>
          <a:p>
            <a:r>
              <a:rPr lang="ro-RO" dirty="0"/>
              <a:t>Bibliografie</a:t>
            </a:r>
            <a:endParaRPr lang="ru-RU" dirty="0"/>
          </a:p>
        </p:txBody>
      </p:sp>
      <p:sp>
        <p:nvSpPr>
          <p:cNvPr id="3" name="Content Placeholder 2">
            <a:extLst>
              <a:ext uri="{FF2B5EF4-FFF2-40B4-BE49-F238E27FC236}">
                <a16:creationId xmlns:a16="http://schemas.microsoft.com/office/drawing/2014/main" id="{EB70EA3D-B58B-405B-8478-723802810F39}"/>
              </a:ext>
            </a:extLst>
          </p:cNvPr>
          <p:cNvSpPr>
            <a:spLocks noGrp="1"/>
          </p:cNvSpPr>
          <p:nvPr>
            <p:ph idx="1"/>
          </p:nvPr>
        </p:nvSpPr>
        <p:spPr>
          <a:xfrm>
            <a:off x="818712" y="2222287"/>
            <a:ext cx="10554574" cy="4403800"/>
          </a:xfrm>
        </p:spPr>
        <p:txBody>
          <a:bodyPr>
            <a:normAutofit lnSpcReduction="10000"/>
          </a:bodyPr>
          <a:lstStyle/>
          <a:p>
            <a:pPr lvl="0"/>
            <a:r>
              <a:rPr lang="ro-RO" dirty="0"/>
              <a:t>DOWNEY, Allen. </a:t>
            </a:r>
            <a:r>
              <a:rPr lang="ro-RO" i="1" dirty="0"/>
              <a:t>Think Python. How to think like a computer scientist </a:t>
            </a:r>
            <a:r>
              <a:rPr lang="ro-RO" dirty="0"/>
              <a:t>[online]</a:t>
            </a:r>
            <a:r>
              <a:rPr lang="ro-RO" i="1" dirty="0"/>
              <a:t>.</a:t>
            </a:r>
            <a:r>
              <a:rPr lang="ro-RO" dirty="0"/>
              <a:t> Ed. Copyright, 2012 [accesat 03.05.2022]. Disponibil: </a:t>
            </a:r>
            <a:r>
              <a:rPr lang="ro-RO" dirty="0">
                <a:hlinkClick r:id="rId2">
                  <a:extLst>
                    <a:ext uri="{A12FA001-AC4F-418D-AE19-62706E023703}">
                      <ahyp:hlinkClr xmlns:ahyp="http://schemas.microsoft.com/office/drawing/2018/hyperlinkcolor" val="tx"/>
                    </a:ext>
                  </a:extLst>
                </a:hlinkClick>
              </a:rPr>
              <a:t>https://www.greenteapress.com/thinkpython/thinkpython.pdf</a:t>
            </a:r>
            <a:r>
              <a:rPr lang="ro-RO" dirty="0"/>
              <a:t>;</a:t>
            </a:r>
            <a:endParaRPr lang="ru-RU" dirty="0"/>
          </a:p>
          <a:p>
            <a:pPr lvl="0"/>
            <a:r>
              <a:rPr lang="ro-RO" dirty="0"/>
              <a:t>CHITIPOTHU, Anand. </a:t>
            </a:r>
            <a:r>
              <a:rPr lang="ro-RO" i="1" dirty="0"/>
              <a:t>Python practice book. </a:t>
            </a:r>
            <a:r>
              <a:rPr lang="ro-RO" dirty="0"/>
              <a:t>Ed. Copyright, 2019;</a:t>
            </a:r>
            <a:endParaRPr lang="ru-RU" dirty="0"/>
          </a:p>
          <a:p>
            <a:pPr lvl="0"/>
            <a:r>
              <a:rPr lang="ro-RO" i="1" dirty="0"/>
              <a:t>Python.Sintaxa și implementarea</a:t>
            </a:r>
            <a:r>
              <a:rPr lang="ro-RO" dirty="0"/>
              <a:t> [online] [accesat 03.05.2022]  Disponibil: </a:t>
            </a:r>
            <a:r>
              <a:rPr lang="ro-RO" dirty="0">
                <a:hlinkClick r:id="rId3">
                  <a:extLst>
                    <a:ext uri="{A12FA001-AC4F-418D-AE19-62706E023703}">
                      <ahyp:hlinkClr xmlns:ahyp="http://schemas.microsoft.com/office/drawing/2018/hyperlinkcolor" val="tx"/>
                    </a:ext>
                  </a:extLst>
                </a:hlinkClick>
              </a:rPr>
              <a:t>https://ro.wikipedia.org/wiki/Python</a:t>
            </a:r>
            <a:r>
              <a:rPr lang="ro-RO" u="sng" dirty="0"/>
              <a:t>;</a:t>
            </a:r>
            <a:endParaRPr lang="ru-RU" dirty="0"/>
          </a:p>
          <a:p>
            <a:pPr lvl="0"/>
            <a:r>
              <a:rPr lang="ro-RO" i="1" dirty="0"/>
              <a:t>De ce să învăț Python?</a:t>
            </a:r>
            <a:r>
              <a:rPr lang="ro-RO" dirty="0"/>
              <a:t> [online] [accesat 04.05.2022] Disponibil: </a:t>
            </a:r>
            <a:r>
              <a:rPr lang="ro-RO" dirty="0">
                <a:hlinkClick r:id="rId4">
                  <a:extLst>
                    <a:ext uri="{A12FA001-AC4F-418D-AE19-62706E023703}">
                      <ahyp:hlinkClr xmlns:ahyp="http://schemas.microsoft.com/office/drawing/2018/hyperlinkcolor" val="tx"/>
                    </a:ext>
                  </a:extLst>
                </a:hlinkClick>
              </a:rPr>
              <a:t>https://www.telacad.ro/10-motive-pentru-python/</a:t>
            </a:r>
            <a:r>
              <a:rPr lang="ro-RO" u="sng" dirty="0"/>
              <a:t>;</a:t>
            </a:r>
            <a:endParaRPr lang="ru-RU" dirty="0"/>
          </a:p>
          <a:p>
            <a:pPr lvl="0"/>
            <a:r>
              <a:rPr lang="ro-RO" i="1" dirty="0"/>
              <a:t>I</a:t>
            </a:r>
            <a:r>
              <a:rPr lang="ru-RU" i="1" dirty="0"/>
              <a:t>ntroducere în</a:t>
            </a:r>
            <a:r>
              <a:rPr lang="ro-RO" i="1" dirty="0"/>
              <a:t> Python</a:t>
            </a:r>
            <a:r>
              <a:rPr lang="ro-RO" dirty="0"/>
              <a:t> [online] [accesat 04.05.2022] Disponibil: </a:t>
            </a:r>
            <a:r>
              <a:rPr lang="ro-RO" dirty="0">
                <a:hlinkClick r:id="rId5">
                  <a:extLst>
                    <a:ext uri="{A12FA001-AC4F-418D-AE19-62706E023703}">
                      <ahyp:hlinkClr xmlns:ahyp="http://schemas.microsoft.com/office/drawing/2018/hyperlinkcolor" val="tx"/>
                    </a:ext>
                  </a:extLst>
                </a:hlinkClick>
              </a:rPr>
              <a:t>http://purepython.eaudeweb.ro/wiki/Cursuri/Introducere.html</a:t>
            </a:r>
            <a:r>
              <a:rPr lang="ro-RO" u="sng" dirty="0"/>
              <a:t>;</a:t>
            </a:r>
            <a:endParaRPr lang="ru-RU" dirty="0"/>
          </a:p>
          <a:p>
            <a:pPr lvl="0"/>
            <a:r>
              <a:rPr lang="ro-RO" i="1" dirty="0"/>
              <a:t>Utilizarea Python</a:t>
            </a:r>
            <a:r>
              <a:rPr lang="ro-RO" dirty="0"/>
              <a:t> [online] [accesat 04.05.2022] </a:t>
            </a:r>
            <a:r>
              <a:rPr lang="ru-RU" u="sng" dirty="0"/>
              <a:t>Disponibi</a:t>
            </a:r>
            <a:r>
              <a:rPr lang="en-US" u="sng" dirty="0"/>
              <a:t>l</a:t>
            </a:r>
            <a:r>
              <a:rPr lang="ro-RO" dirty="0"/>
              <a:t>: </a:t>
            </a:r>
            <a:r>
              <a:rPr lang="ro-RO" dirty="0">
                <a:hlinkClick r:id="rId6">
                  <a:extLst>
                    <a:ext uri="{A12FA001-AC4F-418D-AE19-62706E023703}">
                      <ahyp:hlinkClr xmlns:ahyp="http://schemas.microsoft.com/office/drawing/2018/hyperlinkcolor" val="tx"/>
                    </a:ext>
                  </a:extLst>
                </a:hlinkClick>
              </a:rPr>
              <a:t>https://ro.ilusionity.com/107-what-is-python-used-for-10-coding-uses-for-the-python-programming-language</a:t>
            </a:r>
            <a:r>
              <a:rPr lang="ro-RO" u="sng" dirty="0"/>
              <a:t>;</a:t>
            </a:r>
            <a:endParaRPr lang="ru-RU" dirty="0"/>
          </a:p>
          <a:p>
            <a:pPr lvl="0"/>
            <a:r>
              <a:rPr lang="ro-RO" i="1" dirty="0"/>
              <a:t>Sintaxa Python</a:t>
            </a:r>
            <a:r>
              <a:rPr lang="ro-RO" dirty="0"/>
              <a:t> [online] [accesat 05.05.2022] Disponibil la: https://ocw.cs.pub.ro/courses/programare/laboratoare/python.</a:t>
            </a:r>
            <a:endParaRPr lang="ru-RU" dirty="0"/>
          </a:p>
          <a:p>
            <a:pPr marL="0" indent="0">
              <a:buNone/>
            </a:pPr>
            <a:endParaRPr lang="ru-RU" dirty="0"/>
          </a:p>
        </p:txBody>
      </p:sp>
      <p:sp>
        <p:nvSpPr>
          <p:cNvPr id="4" name="Arrow: Left 3">
            <a:hlinkClick r:id="rId7" action="ppaction://hlinksldjump"/>
            <a:extLst>
              <a:ext uri="{FF2B5EF4-FFF2-40B4-BE49-F238E27FC236}">
                <a16:creationId xmlns:a16="http://schemas.microsoft.com/office/drawing/2014/main" id="{C48422FE-1E44-484B-B381-DA9A53934175}"/>
              </a:ext>
            </a:extLst>
          </p:cNvPr>
          <p:cNvSpPr/>
          <p:nvPr/>
        </p:nvSpPr>
        <p:spPr>
          <a:xfrm>
            <a:off x="240157" y="6394320"/>
            <a:ext cx="569843" cy="318051"/>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208318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Freeform 6">
            <a:extLst>
              <a:ext uri="{FF2B5EF4-FFF2-40B4-BE49-F238E27FC236}">
                <a16:creationId xmlns:a16="http://schemas.microsoft.com/office/drawing/2014/main" id="{E5A10C92-5805-4C39-9BF6-507F3B9661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5" name="Picture 4" descr="Group of coworkers collaborating around a table">
            <a:extLst>
              <a:ext uri="{FF2B5EF4-FFF2-40B4-BE49-F238E27FC236}">
                <a16:creationId xmlns:a16="http://schemas.microsoft.com/office/drawing/2014/main" id="{FB5DBD6C-E8A8-B349-AC85-61C44AAEA056}"/>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bright="-46000"/>
                    </a14:imgEffect>
                  </a14:imgLayer>
                </a14:imgProps>
              </a:ext>
              <a:ext uri="{28A0092B-C50C-407E-A947-70E740481C1C}">
                <a14:useLocalDpi xmlns:a14="http://schemas.microsoft.com/office/drawing/2010/main"/>
              </a:ext>
            </a:extLst>
          </a:blip>
          <a:srcRect l="3328" r="3697" b="-1"/>
          <a:stretch/>
        </p:blipFill>
        <p:spPr>
          <a:xfrm>
            <a:off x="-1" y="-1"/>
            <a:ext cx="12203151" cy="6858000"/>
          </a:xfrm>
          <a:prstGeom prst="rect">
            <a:avLst/>
          </a:prstGeom>
        </p:spPr>
      </p:pic>
      <p:sp>
        <p:nvSpPr>
          <p:cNvPr id="25" name="Rectangle 24">
            <a:extLst>
              <a:ext uri="{FF2B5EF4-FFF2-40B4-BE49-F238E27FC236}">
                <a16:creationId xmlns:a16="http://schemas.microsoft.com/office/drawing/2014/main" id="{0C2CC41E-4EEC-4D67-B433-E1CDC58798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1153"/>
            <a:ext cx="12192001" cy="6880304"/>
          </a:xfrm>
          <a:prstGeom prst="rect">
            <a:avLst/>
          </a:prstGeom>
          <a:solidFill>
            <a:schemeClr val="accent1">
              <a:alpha val="62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Freeform 22">
            <a:extLst>
              <a:ext uri="{FF2B5EF4-FFF2-40B4-BE49-F238E27FC236}">
                <a16:creationId xmlns:a16="http://schemas.microsoft.com/office/drawing/2014/main" id="{B114AB90-13F9-48EF-BFF7-7634459AA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alpha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66081D-517B-5D43-A7B4-E67DDEDC0B31}"/>
              </a:ext>
            </a:extLst>
          </p:cNvPr>
          <p:cNvSpPr>
            <a:spLocks noGrp="1"/>
          </p:cNvSpPr>
          <p:nvPr>
            <p:ph type="title"/>
          </p:nvPr>
        </p:nvSpPr>
        <p:spPr>
          <a:xfrm>
            <a:off x="810001" y="4902200"/>
            <a:ext cx="10572000" cy="694862"/>
          </a:xfrm>
        </p:spPr>
        <p:txBody>
          <a:bodyPr vert="horz" lIns="91440" tIns="45720" rIns="91440" bIns="45720" rtlCol="0" anchor="b">
            <a:normAutofit/>
          </a:bodyPr>
          <a:lstStyle/>
          <a:p>
            <a:pPr algn="l">
              <a:lnSpc>
                <a:spcPct val="90000"/>
              </a:lnSpc>
            </a:pPr>
            <a:r>
              <a:rPr lang="en-US" sz="4000" dirty="0"/>
              <a:t>Thank You</a:t>
            </a:r>
          </a:p>
        </p:txBody>
      </p:sp>
      <p:sp>
        <p:nvSpPr>
          <p:cNvPr id="3" name="Text Placeholder 2">
            <a:extLst>
              <a:ext uri="{FF2B5EF4-FFF2-40B4-BE49-F238E27FC236}">
                <a16:creationId xmlns:a16="http://schemas.microsoft.com/office/drawing/2014/main" id="{2D219505-9D7D-47EE-B8DA-D2301EBFA319}"/>
              </a:ext>
            </a:extLst>
          </p:cNvPr>
          <p:cNvSpPr>
            <a:spLocks noGrp="1"/>
          </p:cNvSpPr>
          <p:nvPr>
            <p:ph type="body" idx="1"/>
          </p:nvPr>
        </p:nvSpPr>
        <p:spPr>
          <a:xfrm>
            <a:off x="810001" y="5594110"/>
            <a:ext cx="10572000" cy="434974"/>
          </a:xfrm>
        </p:spPr>
        <p:txBody>
          <a:bodyPr vert="horz" lIns="91440" tIns="45720" rIns="91440" bIns="45720" rtlCol="0" anchor="t">
            <a:normAutofit/>
          </a:bodyPr>
          <a:lstStyle/>
          <a:p>
            <a:pPr algn="l"/>
            <a:r>
              <a:rPr lang="ro-RO" dirty="0"/>
              <a:t>corina.cernolev@gmail.com</a:t>
            </a:r>
            <a:endParaRPr lang="en-US" dirty="0"/>
          </a:p>
        </p:txBody>
      </p:sp>
    </p:spTree>
    <p:extLst>
      <p:ext uri="{BB962C8B-B14F-4D97-AF65-F5344CB8AC3E}">
        <p14:creationId xmlns:p14="http://schemas.microsoft.com/office/powerpoint/2010/main" val="1415831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9CB4B-B9D9-46D9-BDAB-632FC9A690E3}"/>
              </a:ext>
            </a:extLst>
          </p:cNvPr>
          <p:cNvSpPr>
            <a:spLocks noGrp="1"/>
          </p:cNvSpPr>
          <p:nvPr>
            <p:ph type="title"/>
          </p:nvPr>
        </p:nvSpPr>
        <p:spPr/>
        <p:txBody>
          <a:bodyPr/>
          <a:lstStyle/>
          <a:p>
            <a:r>
              <a:rPr lang="ro-RO" dirty="0"/>
              <a:t>Despre mine</a:t>
            </a:r>
            <a:endParaRPr lang="ru-RU" dirty="0"/>
          </a:p>
        </p:txBody>
      </p:sp>
      <p:pic>
        <p:nvPicPr>
          <p:cNvPr id="4" name="Picture 3">
            <a:extLst>
              <a:ext uri="{FF2B5EF4-FFF2-40B4-BE49-F238E27FC236}">
                <a16:creationId xmlns:a16="http://schemas.microsoft.com/office/drawing/2014/main" id="{014BF3CE-83A0-4735-8D48-9B256DE74449}"/>
              </a:ext>
            </a:extLst>
          </p:cNvPr>
          <p:cNvPicPr>
            <a:picLocks noChangeAspect="1"/>
          </p:cNvPicPr>
          <p:nvPr/>
        </p:nvPicPr>
        <p:blipFill rotWithShape="1">
          <a:blip r:embed="rId2"/>
          <a:srcRect t="6520" b="27150"/>
          <a:stretch/>
        </p:blipFill>
        <p:spPr>
          <a:xfrm>
            <a:off x="8625729" y="2090457"/>
            <a:ext cx="3262908" cy="4548882"/>
          </a:xfrm>
          <a:prstGeom prst="rect">
            <a:avLst/>
          </a:prstGeom>
        </p:spPr>
      </p:pic>
      <p:sp>
        <p:nvSpPr>
          <p:cNvPr id="5" name="TextBox 4">
            <a:extLst>
              <a:ext uri="{FF2B5EF4-FFF2-40B4-BE49-F238E27FC236}">
                <a16:creationId xmlns:a16="http://schemas.microsoft.com/office/drawing/2014/main" id="{74D37948-EFC0-4A1E-BDBB-631687CF62AA}"/>
              </a:ext>
            </a:extLst>
          </p:cNvPr>
          <p:cNvSpPr txBox="1"/>
          <p:nvPr/>
        </p:nvSpPr>
        <p:spPr>
          <a:xfrm>
            <a:off x="689113" y="3210736"/>
            <a:ext cx="7089913" cy="2308324"/>
          </a:xfrm>
          <a:prstGeom prst="rect">
            <a:avLst/>
          </a:prstGeom>
          <a:noFill/>
        </p:spPr>
        <p:txBody>
          <a:bodyPr wrap="square" rtlCol="0">
            <a:spAutoFit/>
          </a:bodyPr>
          <a:lstStyle/>
          <a:p>
            <a:r>
              <a:rPr lang="ro-RO" sz="2400" dirty="0">
                <a:latin typeface="Times New Roman" panose="02020603050405020304" pitchFamily="18" charset="0"/>
                <a:cs typeface="Times New Roman" panose="02020603050405020304" pitchFamily="18" charset="0"/>
              </a:rPr>
              <a:t>Nume, prenume: Cernolev Corina</a:t>
            </a:r>
          </a:p>
          <a:p>
            <a:r>
              <a:rPr lang="ro-RO" sz="2400" dirty="0">
                <a:latin typeface="Times New Roman" panose="02020603050405020304" pitchFamily="18" charset="0"/>
                <a:cs typeface="Times New Roman" panose="02020603050405020304" pitchFamily="18" charset="0"/>
              </a:rPr>
              <a:t>Studii: Universitatea de Stat „Alecu Russo” di</a:t>
            </a:r>
            <a:r>
              <a:rPr lang="en-US" sz="2400" dirty="0">
                <a:latin typeface="Times New Roman" panose="02020603050405020304" pitchFamily="18" charset="0"/>
                <a:cs typeface="Times New Roman" panose="02020603050405020304" pitchFamily="18" charset="0"/>
              </a:rPr>
              <a:t>n</a:t>
            </a:r>
            <a:r>
              <a:rPr lang="ro-RO" sz="2400" dirty="0">
                <a:latin typeface="Times New Roman" panose="02020603050405020304" pitchFamily="18" charset="0"/>
                <a:cs typeface="Times New Roman" panose="02020603050405020304" pitchFamily="18" charset="0"/>
              </a:rPr>
              <a:t> Bălți</a:t>
            </a:r>
          </a:p>
          <a:p>
            <a:r>
              <a:rPr lang="ro-RO" sz="2400" dirty="0">
                <a:latin typeface="Times New Roman" panose="02020603050405020304" pitchFamily="18" charset="0"/>
                <a:cs typeface="Times New Roman" panose="02020603050405020304" pitchFamily="18" charset="0"/>
              </a:rPr>
              <a:t>Facultatea: Științe Reale, Economice și ale Mediului</a:t>
            </a:r>
          </a:p>
          <a:p>
            <a:r>
              <a:rPr lang="ro-RO" sz="2400" dirty="0">
                <a:latin typeface="Times New Roman" panose="02020603050405020304" pitchFamily="18" charset="0"/>
                <a:cs typeface="Times New Roman" panose="02020603050405020304" pitchFamily="18" charset="0"/>
              </a:rPr>
              <a:t>Specialitatea: Informatica</a:t>
            </a:r>
          </a:p>
          <a:p>
            <a:r>
              <a:rPr lang="ro-RO" sz="2400" dirty="0">
                <a:latin typeface="Times New Roman" panose="02020603050405020304" pitchFamily="18" charset="0"/>
                <a:cs typeface="Times New Roman" panose="02020603050405020304" pitchFamily="18" charset="0"/>
              </a:rPr>
              <a:t>Telefon: 068613852</a:t>
            </a:r>
          </a:p>
          <a:p>
            <a:r>
              <a:rPr lang="ro-RO" sz="2400" dirty="0">
                <a:latin typeface="Times New Roman" panose="02020603050405020304" pitchFamily="18" charset="0"/>
                <a:cs typeface="Times New Roman" panose="02020603050405020304" pitchFamily="18" charset="0"/>
              </a:rPr>
              <a:t>E-mail: corina.cernolev@gmail.com</a:t>
            </a: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8154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6FADD-2ADE-4EA6-B153-C10B9F8259CA}"/>
              </a:ext>
            </a:extLst>
          </p:cNvPr>
          <p:cNvSpPr>
            <a:spLocks noGrp="1"/>
          </p:cNvSpPr>
          <p:nvPr>
            <p:ph type="title"/>
          </p:nvPr>
        </p:nvSpPr>
        <p:spPr/>
        <p:txBody>
          <a:bodyPr/>
          <a:lstStyle/>
          <a:p>
            <a:r>
              <a:rPr lang="ro-RO" dirty="0"/>
              <a:t>Cuprins</a:t>
            </a:r>
            <a:endParaRPr lang="ru-RU" dirty="0"/>
          </a:p>
        </p:txBody>
      </p:sp>
      <p:sp>
        <p:nvSpPr>
          <p:cNvPr id="3" name="TextBox 2">
            <a:extLst>
              <a:ext uri="{FF2B5EF4-FFF2-40B4-BE49-F238E27FC236}">
                <a16:creationId xmlns:a16="http://schemas.microsoft.com/office/drawing/2014/main" id="{B3417584-4494-4F09-B7A6-61BC614BB89D}"/>
              </a:ext>
            </a:extLst>
          </p:cNvPr>
          <p:cNvSpPr txBox="1"/>
          <p:nvPr/>
        </p:nvSpPr>
        <p:spPr>
          <a:xfrm>
            <a:off x="810000" y="2346790"/>
            <a:ext cx="9566452" cy="4154984"/>
          </a:xfrm>
          <a:prstGeom prst="rect">
            <a:avLst/>
          </a:prstGeom>
          <a:noFill/>
        </p:spPr>
        <p:txBody>
          <a:bodyPr wrap="square" rtlCol="0">
            <a:spAutoFit/>
          </a:bodyPr>
          <a:lstStyle/>
          <a:p>
            <a:r>
              <a:rPr lang="ro-RO" sz="2400" dirty="0">
                <a:latin typeface="+mj-lt"/>
                <a:hlinkClick r:id="rId2" action="ppaction://hlinksldjump">
                  <a:extLst>
                    <a:ext uri="{A12FA001-AC4F-418D-AE19-62706E023703}">
                      <ahyp:hlinkClr xmlns:ahyp="http://schemas.microsoft.com/office/drawing/2018/hyperlinkcolor" val="tx"/>
                    </a:ext>
                  </a:extLst>
                </a:hlinkClick>
              </a:rPr>
              <a:t>Introducere;</a:t>
            </a:r>
            <a:endParaRPr lang="ro-RO" sz="2400" dirty="0">
              <a:latin typeface="+mj-lt"/>
            </a:endParaRPr>
          </a:p>
          <a:p>
            <a:pPr marL="342900" indent="-342900">
              <a:buFont typeface="+mj-lt"/>
              <a:buAutoNum type="arabicPeriod"/>
            </a:pPr>
            <a:r>
              <a:rPr lang="ro-RO" sz="2400" dirty="0">
                <a:latin typeface="+mj-lt"/>
                <a:hlinkClick r:id="rId3" action="ppaction://hlinksldjump">
                  <a:extLst>
                    <a:ext uri="{A12FA001-AC4F-418D-AE19-62706E023703}">
                      <ahyp:hlinkClr xmlns:ahyp="http://schemas.microsoft.com/office/drawing/2018/hyperlinkcolor" val="tx"/>
                    </a:ext>
                  </a:extLst>
                </a:hlinkClick>
              </a:rPr>
              <a:t>Lucru cu interpretatorul Python</a:t>
            </a:r>
            <a:r>
              <a:rPr lang="ro-RO" sz="2400" dirty="0">
                <a:latin typeface="+mj-lt"/>
              </a:rPr>
              <a:t>;</a:t>
            </a:r>
          </a:p>
          <a:p>
            <a:pPr marL="342900" indent="-342900">
              <a:buFont typeface="+mj-lt"/>
              <a:buAutoNum type="arabicPeriod"/>
            </a:pPr>
            <a:r>
              <a:rPr lang="ro-RO" sz="2400" dirty="0">
                <a:latin typeface="+mj-lt"/>
                <a:hlinkClick r:id="rId4" action="ppaction://hlinksldjump">
                  <a:extLst>
                    <a:ext uri="{A12FA001-AC4F-418D-AE19-62706E023703}">
                      <ahyp:hlinkClr xmlns:ahyp="http://schemas.microsoft.com/office/drawing/2018/hyperlinkcolor" val="tx"/>
                    </a:ext>
                  </a:extLst>
                </a:hlinkClick>
              </a:rPr>
              <a:t>Sintaxa limbajului</a:t>
            </a:r>
            <a:r>
              <a:rPr lang="ro-RO" sz="2400" dirty="0">
                <a:latin typeface="+mj-lt"/>
              </a:rPr>
              <a:t>;</a:t>
            </a:r>
          </a:p>
          <a:p>
            <a:r>
              <a:rPr lang="ro-RO" sz="2400" dirty="0">
                <a:latin typeface="+mj-lt"/>
              </a:rPr>
              <a:t>2.1. </a:t>
            </a:r>
            <a:r>
              <a:rPr lang="ro-RO" sz="2400" dirty="0">
                <a:latin typeface="+mj-lt"/>
                <a:hlinkClick r:id="rId5" action="ppaction://hlinksldjump">
                  <a:extLst>
                    <a:ext uri="{A12FA001-AC4F-418D-AE19-62706E023703}">
                      <ahyp:hlinkClr xmlns:ahyp="http://schemas.microsoft.com/office/drawing/2018/hyperlinkcolor" val="tx"/>
                    </a:ext>
                  </a:extLst>
                </a:hlinkClick>
              </a:rPr>
              <a:t>Lucru cu variabilele în Python</a:t>
            </a:r>
            <a:r>
              <a:rPr lang="ro-RO" sz="2400" dirty="0">
                <a:latin typeface="+mj-lt"/>
              </a:rPr>
              <a:t>;</a:t>
            </a:r>
          </a:p>
          <a:p>
            <a:r>
              <a:rPr lang="ro-RO" sz="2400" dirty="0">
                <a:latin typeface="+mj-lt"/>
              </a:rPr>
              <a:t>2.2. </a:t>
            </a:r>
            <a:r>
              <a:rPr lang="ro-RO" sz="2400" dirty="0">
                <a:hlinkClick r:id="rId6" action="ppaction://hlinksldjump">
                  <a:extLst>
                    <a:ext uri="{A12FA001-AC4F-418D-AE19-62706E023703}">
                      <ahyp:hlinkClr xmlns:ahyp="http://schemas.microsoft.com/office/drawing/2018/hyperlinkcolor" val="tx"/>
                    </a:ext>
                  </a:extLst>
                </a:hlinkClick>
              </a:rPr>
              <a:t>Tipurile de date în limbajul Python</a:t>
            </a:r>
            <a:r>
              <a:rPr lang="ro-RO" sz="2400" dirty="0"/>
              <a:t>;</a:t>
            </a:r>
            <a:endParaRPr lang="ro-RO" sz="2400" dirty="0">
              <a:latin typeface="+mj-lt"/>
            </a:endParaRPr>
          </a:p>
          <a:p>
            <a:r>
              <a:rPr lang="ro-RO" sz="2400" dirty="0">
                <a:latin typeface="+mj-lt"/>
              </a:rPr>
              <a:t>2.3. </a:t>
            </a:r>
            <a:r>
              <a:rPr lang="ro-RO" sz="2400" dirty="0">
                <a:hlinkClick r:id="rId7" action="ppaction://hlinksldjump">
                  <a:extLst>
                    <a:ext uri="{A12FA001-AC4F-418D-AE19-62706E023703}">
                      <ahyp:hlinkClr xmlns:ahyp="http://schemas.microsoft.com/office/drawing/2018/hyperlinkcolor" val="tx"/>
                    </a:ext>
                  </a:extLst>
                </a:hlinkClick>
              </a:rPr>
              <a:t>Tipurile de operatori ai limbajului</a:t>
            </a:r>
            <a:r>
              <a:rPr lang="ro-RO" sz="2400" dirty="0"/>
              <a:t>;</a:t>
            </a:r>
            <a:endParaRPr lang="ro-RO" sz="2400" dirty="0">
              <a:latin typeface="+mj-lt"/>
            </a:endParaRPr>
          </a:p>
          <a:p>
            <a:pPr marL="342900" indent="-342900">
              <a:buFont typeface="+mj-lt"/>
              <a:buAutoNum type="arabicPeriod" startAt="3"/>
            </a:pPr>
            <a:r>
              <a:rPr lang="ro-RO" sz="2400" dirty="0">
                <a:latin typeface="+mj-lt"/>
                <a:hlinkClick r:id="rId8" action="ppaction://hlinksldjump">
                  <a:extLst>
                    <a:ext uri="{A12FA001-AC4F-418D-AE19-62706E023703}">
                      <ahyp:hlinkClr xmlns:ahyp="http://schemas.microsoft.com/office/drawing/2018/hyperlinkcolor" val="tx"/>
                    </a:ext>
                  </a:extLst>
                </a:hlinkClick>
              </a:rPr>
              <a:t>Tipurile de instrucțiuni în Python</a:t>
            </a:r>
            <a:r>
              <a:rPr lang="ro-RO" sz="2400" dirty="0">
                <a:latin typeface="+mj-lt"/>
              </a:rPr>
              <a:t>;</a:t>
            </a:r>
          </a:p>
          <a:p>
            <a:pPr marL="342900" indent="-342900">
              <a:buFont typeface="+mj-lt"/>
              <a:buAutoNum type="arabicPeriod" startAt="3"/>
            </a:pPr>
            <a:r>
              <a:rPr lang="ro-RO" sz="2400" dirty="0">
                <a:latin typeface="+mj-lt"/>
                <a:hlinkClick r:id="rId9" action="ppaction://hlinksldjump">
                  <a:extLst>
                    <a:ext uri="{A12FA001-AC4F-418D-AE19-62706E023703}">
                      <ahyp:hlinkClr xmlns:ahyp="http://schemas.microsoft.com/office/drawing/2018/hyperlinkcolor" val="tx"/>
                    </a:ext>
                  </a:extLst>
                </a:hlinkClick>
              </a:rPr>
              <a:t>Decararea funcțiilor în Python</a:t>
            </a:r>
            <a:r>
              <a:rPr lang="ro-RO" sz="2400" dirty="0">
                <a:latin typeface="+mj-lt"/>
              </a:rPr>
              <a:t>;</a:t>
            </a:r>
          </a:p>
          <a:p>
            <a:pPr marL="342900" indent="-342900">
              <a:buFont typeface="+mj-lt"/>
              <a:buAutoNum type="arabicPeriod" startAt="3"/>
            </a:pPr>
            <a:r>
              <a:rPr lang="ro-RO" sz="2400" dirty="0">
                <a:latin typeface="+mj-lt"/>
                <a:hlinkClick r:id="rId10" action="ppaction://hlinksldjump">
                  <a:extLst>
                    <a:ext uri="{A12FA001-AC4F-418D-AE19-62706E023703}">
                      <ahyp:hlinkClr xmlns:ahyp="http://schemas.microsoft.com/office/drawing/2018/hyperlinkcolor" val="tx"/>
                    </a:ext>
                  </a:extLst>
                </a:hlinkClick>
              </a:rPr>
              <a:t>Avantajele limbajului</a:t>
            </a:r>
            <a:r>
              <a:rPr lang="ro-RO" sz="2400" dirty="0">
                <a:latin typeface="+mj-lt"/>
              </a:rPr>
              <a:t>;</a:t>
            </a:r>
          </a:p>
          <a:p>
            <a:r>
              <a:rPr lang="ro-RO" sz="2400" dirty="0">
                <a:latin typeface="+mj-lt"/>
                <a:hlinkClick r:id="rId11" action="ppaction://hlinksldjump">
                  <a:extLst>
                    <a:ext uri="{A12FA001-AC4F-418D-AE19-62706E023703}">
                      <ahyp:hlinkClr xmlns:ahyp="http://schemas.microsoft.com/office/drawing/2018/hyperlinkcolor" val="tx"/>
                    </a:ext>
                  </a:extLst>
                </a:hlinkClick>
              </a:rPr>
              <a:t>Concluzii</a:t>
            </a:r>
            <a:r>
              <a:rPr lang="ro-RO" sz="2400" dirty="0">
                <a:latin typeface="+mj-lt"/>
              </a:rPr>
              <a:t>;</a:t>
            </a:r>
          </a:p>
          <a:p>
            <a:r>
              <a:rPr lang="ro-RO" sz="2400" dirty="0">
                <a:latin typeface="+mj-lt"/>
                <a:hlinkClick r:id="rId12" action="ppaction://hlinksldjump">
                  <a:extLst>
                    <a:ext uri="{A12FA001-AC4F-418D-AE19-62706E023703}">
                      <ahyp:hlinkClr xmlns:ahyp="http://schemas.microsoft.com/office/drawing/2018/hyperlinkcolor" val="tx"/>
                    </a:ext>
                  </a:extLst>
                </a:hlinkClick>
              </a:rPr>
              <a:t>Bibliografie</a:t>
            </a:r>
            <a:r>
              <a:rPr lang="ro-RO" sz="2400" dirty="0">
                <a:latin typeface="+mj-lt"/>
              </a:rPr>
              <a:t>.</a:t>
            </a:r>
          </a:p>
        </p:txBody>
      </p:sp>
      <p:pic>
        <p:nvPicPr>
          <p:cNvPr id="5" name="Picture 4">
            <a:extLst>
              <a:ext uri="{FF2B5EF4-FFF2-40B4-BE49-F238E27FC236}">
                <a16:creationId xmlns:a16="http://schemas.microsoft.com/office/drawing/2014/main" id="{CBAF2BEA-1F43-4463-9BAF-AAB479B02DF4}"/>
              </a:ext>
            </a:extLst>
          </p:cNvPr>
          <p:cNvPicPr>
            <a:picLocks noChangeAspect="1"/>
          </p:cNvPicPr>
          <p:nvPr/>
        </p:nvPicPr>
        <p:blipFill>
          <a:blip r:embed="rId13"/>
          <a:stretch>
            <a:fillRect/>
          </a:stretch>
        </p:blipFill>
        <p:spPr>
          <a:xfrm>
            <a:off x="8266938" y="3021495"/>
            <a:ext cx="2810259" cy="2805575"/>
          </a:xfrm>
          <a:prstGeom prst="rect">
            <a:avLst/>
          </a:prstGeom>
        </p:spPr>
      </p:pic>
    </p:spTree>
    <p:extLst>
      <p:ext uri="{BB962C8B-B14F-4D97-AF65-F5344CB8AC3E}">
        <p14:creationId xmlns:p14="http://schemas.microsoft.com/office/powerpoint/2010/main" val="2432116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BB39C4-F1C2-4C4A-9F48-B1109F7F99A2}"/>
              </a:ext>
            </a:extLst>
          </p:cNvPr>
          <p:cNvPicPr>
            <a:picLocks noChangeAspect="1"/>
          </p:cNvPicPr>
          <p:nvPr/>
        </p:nvPicPr>
        <p:blipFill>
          <a:blip r:embed="rId2"/>
          <a:stretch>
            <a:fillRect/>
          </a:stretch>
        </p:blipFill>
        <p:spPr>
          <a:xfrm>
            <a:off x="7603623" y="2829790"/>
            <a:ext cx="1215075" cy="1365946"/>
          </a:xfrm>
          <a:prstGeom prst="rect">
            <a:avLst/>
          </a:prstGeom>
        </p:spPr>
      </p:pic>
      <p:sp>
        <p:nvSpPr>
          <p:cNvPr id="2" name="Title 1">
            <a:extLst>
              <a:ext uri="{FF2B5EF4-FFF2-40B4-BE49-F238E27FC236}">
                <a16:creationId xmlns:a16="http://schemas.microsoft.com/office/drawing/2014/main" id="{6729D9D0-9FF8-490B-B622-FB1D9D293F39}"/>
              </a:ext>
            </a:extLst>
          </p:cNvPr>
          <p:cNvSpPr>
            <a:spLocks noGrp="1"/>
          </p:cNvSpPr>
          <p:nvPr>
            <p:ph type="title"/>
          </p:nvPr>
        </p:nvSpPr>
        <p:spPr/>
        <p:txBody>
          <a:bodyPr/>
          <a:lstStyle/>
          <a:p>
            <a:r>
              <a:rPr lang="ro-RO" dirty="0"/>
              <a:t>Introducere</a:t>
            </a:r>
            <a:endParaRPr lang="ru-RU" dirty="0"/>
          </a:p>
        </p:txBody>
      </p:sp>
      <p:sp>
        <p:nvSpPr>
          <p:cNvPr id="3" name="TextBox 2">
            <a:extLst>
              <a:ext uri="{FF2B5EF4-FFF2-40B4-BE49-F238E27FC236}">
                <a16:creationId xmlns:a16="http://schemas.microsoft.com/office/drawing/2014/main" id="{2FFB2200-1902-4444-937D-1505D2BBFBBA}"/>
              </a:ext>
            </a:extLst>
          </p:cNvPr>
          <p:cNvSpPr txBox="1"/>
          <p:nvPr/>
        </p:nvSpPr>
        <p:spPr>
          <a:xfrm>
            <a:off x="664227" y="2862470"/>
            <a:ext cx="5922103" cy="3108543"/>
          </a:xfrm>
          <a:prstGeom prst="rect">
            <a:avLst/>
          </a:prstGeom>
          <a:noFill/>
        </p:spPr>
        <p:txBody>
          <a:bodyPr wrap="square" rtlCol="0">
            <a:spAutoFit/>
          </a:bodyPr>
          <a:lstStyle/>
          <a:p>
            <a:r>
              <a:rPr lang="ro-RO" sz="2800" dirty="0">
                <a:latin typeface="Times New Roman" panose="02020603050405020304" pitchFamily="18" charset="0"/>
                <a:cs typeface="Times New Roman" panose="02020603050405020304" pitchFamily="18" charset="0"/>
              </a:rPr>
              <a:t>Python este un limbaj de programare dinamic, de nivel înalt, ce pune accent pe expresivitatea și înțelegerea ușoară a codului. Limbajul facilitează mai multe paradigme de programare, paradigma</a:t>
            </a:r>
            <a:r>
              <a:rPr lang="en-US" sz="2800" dirty="0">
                <a:latin typeface="Times New Roman" panose="02020603050405020304" pitchFamily="18" charset="0"/>
                <a:cs typeface="Times New Roman" panose="02020603050405020304" pitchFamily="18" charset="0"/>
              </a:rPr>
              <a:t> </a:t>
            </a:r>
            <a:r>
              <a:rPr lang="ro-RO" sz="2800" dirty="0">
                <a:latin typeface="Times New Roman" panose="02020603050405020304" pitchFamily="18" charset="0"/>
                <a:cs typeface="Times New Roman" panose="02020603050405020304" pitchFamily="18" charset="0"/>
              </a:rPr>
              <a:t>funcțională</a:t>
            </a:r>
            <a:r>
              <a:rPr lang="en-US" sz="2800" dirty="0">
                <a:latin typeface="Times New Roman" panose="02020603050405020304" pitchFamily="18" charset="0"/>
                <a:cs typeface="Times New Roman" panose="02020603050405020304" pitchFamily="18" charset="0"/>
              </a:rPr>
              <a:t>,</a:t>
            </a:r>
            <a:r>
              <a:rPr lang="ro-RO" sz="2800" dirty="0">
                <a:latin typeface="Times New Roman" panose="02020603050405020304" pitchFamily="18" charset="0"/>
                <a:cs typeface="Times New Roman" panose="02020603050405020304" pitchFamily="18" charset="0"/>
              </a:rPr>
              <a:t> imperativa (C)</a:t>
            </a:r>
            <a:r>
              <a:rPr lang="en-US" sz="2800" dirty="0">
                <a:latin typeface="Times New Roman" panose="02020603050405020304" pitchFamily="18" charset="0"/>
                <a:cs typeface="Times New Roman" panose="02020603050405020304" pitchFamily="18" charset="0"/>
              </a:rPr>
              <a:t> </a:t>
            </a:r>
            <a:r>
              <a:rPr lang="ro-RO" sz="2800" dirty="0">
                <a:latin typeface="Times New Roman" panose="02020603050405020304" pitchFamily="18" charset="0"/>
                <a:cs typeface="Times New Roman" panose="02020603050405020304" pitchFamily="18" charset="0"/>
              </a:rPr>
              <a:t>ș</a:t>
            </a:r>
            <a:r>
              <a:rPr lang="en-US" sz="2800" dirty="0" err="1">
                <a:latin typeface="Times New Roman" panose="02020603050405020304" pitchFamily="18" charset="0"/>
                <a:cs typeface="Times New Roman" panose="02020603050405020304" pitchFamily="18" charset="0"/>
              </a:rPr>
              <a:t>i</a:t>
            </a:r>
            <a:r>
              <a:rPr lang="ro-RO" sz="2800" dirty="0">
                <a:latin typeface="Times New Roman" panose="02020603050405020304" pitchFamily="18" charset="0"/>
                <a:cs typeface="Times New Roman" panose="02020603050405020304" pitchFamily="18" charset="0"/>
              </a:rPr>
              <a:t> orientată pe obiecte (Java).</a:t>
            </a:r>
            <a:endParaRPr lang="ru-RU"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AA8A4AC-4EDC-4C6F-A8D3-DFFAE16BA68C}"/>
              </a:ext>
            </a:extLst>
          </p:cNvPr>
          <p:cNvPicPr>
            <a:picLocks noChangeAspect="1"/>
          </p:cNvPicPr>
          <p:nvPr/>
        </p:nvPicPr>
        <p:blipFill>
          <a:blip r:embed="rId3"/>
          <a:stretch>
            <a:fillRect/>
          </a:stretch>
        </p:blipFill>
        <p:spPr>
          <a:xfrm>
            <a:off x="8620916" y="3967639"/>
            <a:ext cx="1916685" cy="1913490"/>
          </a:xfrm>
          <a:prstGeom prst="rect">
            <a:avLst/>
          </a:prstGeom>
        </p:spPr>
      </p:pic>
      <p:pic>
        <p:nvPicPr>
          <p:cNvPr id="7" name="Picture 6">
            <a:extLst>
              <a:ext uri="{FF2B5EF4-FFF2-40B4-BE49-F238E27FC236}">
                <a16:creationId xmlns:a16="http://schemas.microsoft.com/office/drawing/2014/main" id="{3524E509-EB3D-44E4-958F-5C9CB2C23D67}"/>
              </a:ext>
            </a:extLst>
          </p:cNvPr>
          <p:cNvPicPr>
            <a:picLocks noChangeAspect="1"/>
          </p:cNvPicPr>
          <p:nvPr/>
        </p:nvPicPr>
        <p:blipFill>
          <a:blip r:embed="rId4"/>
          <a:stretch>
            <a:fillRect/>
          </a:stretch>
        </p:blipFill>
        <p:spPr>
          <a:xfrm>
            <a:off x="9835991" y="2542140"/>
            <a:ext cx="1916685" cy="1916685"/>
          </a:xfrm>
          <a:prstGeom prst="rect">
            <a:avLst/>
          </a:prstGeom>
        </p:spPr>
      </p:pic>
      <p:sp>
        <p:nvSpPr>
          <p:cNvPr id="8" name="Arrow: Left 7">
            <a:hlinkClick r:id="rId5" action="ppaction://hlinksldjump"/>
            <a:extLst>
              <a:ext uri="{FF2B5EF4-FFF2-40B4-BE49-F238E27FC236}">
                <a16:creationId xmlns:a16="http://schemas.microsoft.com/office/drawing/2014/main" id="{98FDB537-C6AE-4903-9E34-298D0992F332}"/>
              </a:ext>
            </a:extLst>
          </p:cNvPr>
          <p:cNvSpPr/>
          <p:nvPr/>
        </p:nvSpPr>
        <p:spPr>
          <a:xfrm>
            <a:off x="240157" y="6394320"/>
            <a:ext cx="569843" cy="318051"/>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575637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2A088-4794-4074-A025-AABC70E32212}"/>
              </a:ext>
            </a:extLst>
          </p:cNvPr>
          <p:cNvSpPr>
            <a:spLocks noGrp="1"/>
          </p:cNvSpPr>
          <p:nvPr>
            <p:ph type="title"/>
          </p:nvPr>
        </p:nvSpPr>
        <p:spPr>
          <a:xfrm>
            <a:off x="810000" y="447188"/>
            <a:ext cx="9314661" cy="970450"/>
          </a:xfrm>
        </p:spPr>
        <p:txBody>
          <a:bodyPr/>
          <a:lstStyle/>
          <a:p>
            <a:pPr marL="342900" indent="-342900">
              <a:buFont typeface="+mj-lt"/>
              <a:buAutoNum type="arabicPeriod"/>
            </a:pPr>
            <a:r>
              <a:rPr lang="en-US" dirty="0"/>
              <a:t> </a:t>
            </a:r>
            <a:r>
              <a:rPr lang="ro-RO" dirty="0"/>
              <a:t>Lucru cu interpretatorul Python</a:t>
            </a:r>
          </a:p>
        </p:txBody>
      </p:sp>
      <p:sp>
        <p:nvSpPr>
          <p:cNvPr id="3" name="TextBox 2">
            <a:extLst>
              <a:ext uri="{FF2B5EF4-FFF2-40B4-BE49-F238E27FC236}">
                <a16:creationId xmlns:a16="http://schemas.microsoft.com/office/drawing/2014/main" id="{8FB553B3-27B1-4C9A-A730-F0B3094731C8}"/>
              </a:ext>
            </a:extLst>
          </p:cNvPr>
          <p:cNvSpPr txBox="1"/>
          <p:nvPr/>
        </p:nvSpPr>
        <p:spPr>
          <a:xfrm>
            <a:off x="321928" y="2120347"/>
            <a:ext cx="11548144" cy="1692771"/>
          </a:xfrm>
          <a:prstGeom prst="rect">
            <a:avLst/>
          </a:prstGeom>
          <a:noFill/>
        </p:spPr>
        <p:txBody>
          <a:bodyPr wrap="square" rtlCol="0">
            <a:spAutoFit/>
          </a:bodyPr>
          <a:lstStyle/>
          <a:p>
            <a:r>
              <a:rPr lang="ro-RO" sz="2600" dirty="0">
                <a:latin typeface="Times New Roman" panose="02020603050405020304" pitchFamily="18" charset="0"/>
                <a:cs typeface="Times New Roman" panose="02020603050405020304" pitchFamily="18" charset="0"/>
              </a:rPr>
              <a:t>Limbajul Python este interpretat, nu compilat. Asta înseamnă că programele Python sunt transformate într-un limbaj intermediar. Interpretorul seamănă foarte mult cu o linie de comandă. După ce este introdusă o instrucțiune, aceasta este evaluată și dacă există output, este afișat în continuare, începând cu o linie nouă.</a:t>
            </a:r>
            <a:endParaRPr lang="ru-RU" sz="2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F9C9BEC-D1C9-441A-AFC8-EB05F1E472D3}"/>
              </a:ext>
            </a:extLst>
          </p:cNvPr>
          <p:cNvPicPr>
            <a:picLocks noChangeAspect="1"/>
          </p:cNvPicPr>
          <p:nvPr/>
        </p:nvPicPr>
        <p:blipFill rotWithShape="1">
          <a:blip r:embed="rId2"/>
          <a:srcRect l="3073" t="25038" r="22004" b="38316"/>
          <a:stretch/>
        </p:blipFill>
        <p:spPr>
          <a:xfrm>
            <a:off x="1543022" y="3913210"/>
            <a:ext cx="9105955" cy="2721116"/>
          </a:xfrm>
          <a:prstGeom prst="rect">
            <a:avLst/>
          </a:prstGeom>
        </p:spPr>
      </p:pic>
      <p:sp>
        <p:nvSpPr>
          <p:cNvPr id="5" name="Arrow: Left 4">
            <a:hlinkClick r:id="rId3" action="ppaction://hlinksldjump"/>
            <a:extLst>
              <a:ext uri="{FF2B5EF4-FFF2-40B4-BE49-F238E27FC236}">
                <a16:creationId xmlns:a16="http://schemas.microsoft.com/office/drawing/2014/main" id="{2C60D3EB-C672-4474-A817-57AA597AB7EF}"/>
              </a:ext>
            </a:extLst>
          </p:cNvPr>
          <p:cNvSpPr/>
          <p:nvPr/>
        </p:nvSpPr>
        <p:spPr>
          <a:xfrm>
            <a:off x="240157" y="6394320"/>
            <a:ext cx="569843" cy="318051"/>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609031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F212F-062F-4F4E-A6B5-44109206D451}"/>
              </a:ext>
            </a:extLst>
          </p:cNvPr>
          <p:cNvSpPr>
            <a:spLocks noGrp="1"/>
          </p:cNvSpPr>
          <p:nvPr>
            <p:ph type="title"/>
          </p:nvPr>
        </p:nvSpPr>
        <p:spPr/>
        <p:txBody>
          <a:bodyPr/>
          <a:lstStyle/>
          <a:p>
            <a:r>
              <a:rPr lang="ro-RO" dirty="0"/>
              <a:t>2. Sintaxa limbajului</a:t>
            </a:r>
            <a:endParaRPr lang="ru-RU" dirty="0"/>
          </a:p>
        </p:txBody>
      </p:sp>
      <p:sp>
        <p:nvSpPr>
          <p:cNvPr id="3" name="Content Placeholder 2">
            <a:extLst>
              <a:ext uri="{FF2B5EF4-FFF2-40B4-BE49-F238E27FC236}">
                <a16:creationId xmlns:a16="http://schemas.microsoft.com/office/drawing/2014/main" id="{C8EB434A-6212-4E46-8A2A-7C74D674575D}"/>
              </a:ext>
            </a:extLst>
          </p:cNvPr>
          <p:cNvSpPr>
            <a:spLocks noGrp="1"/>
          </p:cNvSpPr>
          <p:nvPr>
            <p:ph idx="1"/>
          </p:nvPr>
        </p:nvSpPr>
        <p:spPr>
          <a:xfrm>
            <a:off x="353970" y="2403740"/>
            <a:ext cx="5489323" cy="3387459"/>
          </a:xfrm>
        </p:spPr>
        <p:txBody>
          <a:bodyPr>
            <a:normAutofit/>
          </a:bodyPr>
          <a:lstStyle/>
          <a:p>
            <a:pPr marL="0" indent="0">
              <a:buNone/>
            </a:pPr>
            <a:r>
              <a:rPr lang="ro-RO" sz="2800" dirty="0">
                <a:latin typeface="Times New Roman" panose="02020603050405020304" pitchFamily="18" charset="0"/>
                <a:cs typeface="Times New Roman" panose="02020603050405020304" pitchFamily="18" charset="0"/>
              </a:rPr>
              <a:t>Sintaxa într-un limbaj de programare reprezintă regulile de scriere și pot fi văzute asemenea unor reguli gramaticale. În Python se observă folosirea unei sintaxe ușor de urmărit, de înțeles și care este apropiată de limbajul natural.</a:t>
            </a:r>
            <a:endParaRPr lang="ru-RU"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9077AFB-E065-4EA6-A819-1D70DE392226}"/>
              </a:ext>
            </a:extLst>
          </p:cNvPr>
          <p:cNvPicPr>
            <a:picLocks noChangeAspect="1"/>
          </p:cNvPicPr>
          <p:nvPr/>
        </p:nvPicPr>
        <p:blipFill rotWithShape="1">
          <a:blip r:embed="rId2"/>
          <a:srcRect l="3262" t="30467" r="34205" b="25173"/>
          <a:stretch/>
        </p:blipFill>
        <p:spPr>
          <a:xfrm>
            <a:off x="5989982" y="3385930"/>
            <a:ext cx="5943177" cy="1809688"/>
          </a:xfrm>
          <a:prstGeom prst="rect">
            <a:avLst/>
          </a:prstGeom>
        </p:spPr>
      </p:pic>
      <p:sp>
        <p:nvSpPr>
          <p:cNvPr id="5" name="Arrow: Left 4">
            <a:hlinkClick r:id="rId3" action="ppaction://hlinksldjump"/>
            <a:extLst>
              <a:ext uri="{FF2B5EF4-FFF2-40B4-BE49-F238E27FC236}">
                <a16:creationId xmlns:a16="http://schemas.microsoft.com/office/drawing/2014/main" id="{23014EB5-F093-49C8-AC27-B0F49A22A5A7}"/>
              </a:ext>
            </a:extLst>
          </p:cNvPr>
          <p:cNvSpPr/>
          <p:nvPr/>
        </p:nvSpPr>
        <p:spPr>
          <a:xfrm>
            <a:off x="240157" y="6394320"/>
            <a:ext cx="569843" cy="318051"/>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dirty="0"/>
          </a:p>
        </p:txBody>
      </p:sp>
    </p:spTree>
    <p:extLst>
      <p:ext uri="{BB962C8B-B14F-4D97-AF65-F5344CB8AC3E}">
        <p14:creationId xmlns:p14="http://schemas.microsoft.com/office/powerpoint/2010/main" val="245745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F396A-9585-468F-88A6-35846D4A4C01}"/>
              </a:ext>
            </a:extLst>
          </p:cNvPr>
          <p:cNvSpPr>
            <a:spLocks noGrp="1"/>
          </p:cNvSpPr>
          <p:nvPr>
            <p:ph type="title"/>
          </p:nvPr>
        </p:nvSpPr>
        <p:spPr/>
        <p:txBody>
          <a:bodyPr/>
          <a:lstStyle/>
          <a:p>
            <a:r>
              <a:rPr lang="ro-RO" dirty="0"/>
              <a:t>2.1. Lucru cu variabilele în Python</a:t>
            </a:r>
            <a:endParaRPr lang="ru-RU" dirty="0"/>
          </a:p>
        </p:txBody>
      </p:sp>
      <p:sp>
        <p:nvSpPr>
          <p:cNvPr id="3" name="Content Placeholder 2">
            <a:extLst>
              <a:ext uri="{FF2B5EF4-FFF2-40B4-BE49-F238E27FC236}">
                <a16:creationId xmlns:a16="http://schemas.microsoft.com/office/drawing/2014/main" id="{30D4B8EA-62C8-4720-A8EE-9EE8BA845DF2}"/>
              </a:ext>
            </a:extLst>
          </p:cNvPr>
          <p:cNvSpPr>
            <a:spLocks noGrp="1"/>
          </p:cNvSpPr>
          <p:nvPr>
            <p:ph idx="1"/>
          </p:nvPr>
        </p:nvSpPr>
        <p:spPr>
          <a:xfrm>
            <a:off x="410816" y="2075510"/>
            <a:ext cx="11370366" cy="1900142"/>
          </a:xfrm>
        </p:spPr>
        <p:txBody>
          <a:bodyPr>
            <a:normAutofit/>
          </a:bodyPr>
          <a:lstStyle/>
          <a:p>
            <a:pPr marL="0" indent="0">
              <a:buNone/>
            </a:pPr>
            <a:r>
              <a:rPr lang="ro-RO" sz="2800" dirty="0">
                <a:latin typeface="Times New Roman" panose="02020603050405020304" pitchFamily="18" charset="0"/>
                <a:cs typeface="Times New Roman" panose="02020603050405020304" pitchFamily="18" charset="0"/>
              </a:rPr>
              <a:t>Este importantă numirea relevantă a variabilelor, întrucât, Python nu lucrează direct cu tipurile și apar des erori din cauza atribuirii altui tip de date.</a:t>
            </a:r>
            <a:endParaRPr lang="ru-RU"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220779F-56A0-4DF3-8107-CF50568266BE}"/>
              </a:ext>
            </a:extLst>
          </p:cNvPr>
          <p:cNvPicPr/>
          <p:nvPr/>
        </p:nvPicPr>
        <p:blipFill rotWithShape="1">
          <a:blip r:embed="rId2"/>
          <a:srcRect l="8250" t="46235" r="52371" b="45460"/>
          <a:stretch/>
        </p:blipFill>
        <p:spPr bwMode="auto">
          <a:xfrm>
            <a:off x="1868776" y="4237383"/>
            <a:ext cx="8454445" cy="1900142"/>
          </a:xfrm>
          <a:prstGeom prst="rect">
            <a:avLst/>
          </a:prstGeom>
          <a:ln>
            <a:noFill/>
          </a:ln>
          <a:extLst>
            <a:ext uri="{53640926-AAD7-44D8-BBD7-CCE9431645EC}">
              <a14:shadowObscured xmlns:a14="http://schemas.microsoft.com/office/drawing/2010/main"/>
            </a:ext>
          </a:extLst>
        </p:spPr>
      </p:pic>
      <p:sp>
        <p:nvSpPr>
          <p:cNvPr id="5" name="Arrow: Left 4">
            <a:hlinkClick r:id="rId3" action="ppaction://hlinksldjump"/>
            <a:extLst>
              <a:ext uri="{FF2B5EF4-FFF2-40B4-BE49-F238E27FC236}">
                <a16:creationId xmlns:a16="http://schemas.microsoft.com/office/drawing/2014/main" id="{55BA01E4-3840-42AE-B6F3-D25C73105952}"/>
              </a:ext>
            </a:extLst>
          </p:cNvPr>
          <p:cNvSpPr/>
          <p:nvPr/>
        </p:nvSpPr>
        <p:spPr>
          <a:xfrm>
            <a:off x="240157" y="6394320"/>
            <a:ext cx="569843" cy="318051"/>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662057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73E72-7858-4FA4-8370-AF8875430BC4}"/>
              </a:ext>
            </a:extLst>
          </p:cNvPr>
          <p:cNvSpPr>
            <a:spLocks noGrp="1"/>
          </p:cNvSpPr>
          <p:nvPr>
            <p:ph type="title"/>
          </p:nvPr>
        </p:nvSpPr>
        <p:spPr/>
        <p:txBody>
          <a:bodyPr/>
          <a:lstStyle/>
          <a:p>
            <a:r>
              <a:rPr lang="ro-RO" dirty="0"/>
              <a:t>2.2. Tipurile de date în limbajul Python</a:t>
            </a:r>
            <a:endParaRPr lang="ru-RU" dirty="0"/>
          </a:p>
        </p:txBody>
      </p:sp>
      <p:graphicFrame>
        <p:nvGraphicFramePr>
          <p:cNvPr id="6" name="Content Placeholder 5">
            <a:extLst>
              <a:ext uri="{FF2B5EF4-FFF2-40B4-BE49-F238E27FC236}">
                <a16:creationId xmlns:a16="http://schemas.microsoft.com/office/drawing/2014/main" id="{ECAF3824-4DA6-4AC4-A82A-04B5630ECF71}"/>
              </a:ext>
            </a:extLst>
          </p:cNvPr>
          <p:cNvGraphicFramePr>
            <a:graphicFrameLocks noGrp="1"/>
          </p:cNvGraphicFramePr>
          <p:nvPr>
            <p:ph idx="1"/>
            <p:extLst>
              <p:ext uri="{D42A27DB-BD31-4B8C-83A1-F6EECF244321}">
                <p14:modId xmlns:p14="http://schemas.microsoft.com/office/powerpoint/2010/main" val="2226243044"/>
              </p:ext>
            </p:extLst>
          </p:nvPr>
        </p:nvGraphicFramePr>
        <p:xfrm>
          <a:off x="999571" y="2658903"/>
          <a:ext cx="4569402" cy="29286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Arrow: Left 7">
            <a:hlinkClick r:id="rId7" action="ppaction://hlinksldjump"/>
            <a:extLst>
              <a:ext uri="{FF2B5EF4-FFF2-40B4-BE49-F238E27FC236}">
                <a16:creationId xmlns:a16="http://schemas.microsoft.com/office/drawing/2014/main" id="{2C8E6754-BCBA-47D0-A6CE-7573BA027147}"/>
              </a:ext>
            </a:extLst>
          </p:cNvPr>
          <p:cNvSpPr/>
          <p:nvPr/>
        </p:nvSpPr>
        <p:spPr>
          <a:xfrm>
            <a:off x="240157" y="6394320"/>
            <a:ext cx="569843" cy="318051"/>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graphicFrame>
        <p:nvGraphicFramePr>
          <p:cNvPr id="9" name="Схема 8"/>
          <p:cNvGraphicFramePr/>
          <p:nvPr/>
        </p:nvGraphicFramePr>
        <p:xfrm>
          <a:off x="6329787" y="2658903"/>
          <a:ext cx="5052211" cy="278369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41298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13D0C-2B44-4E91-8DE5-53B4427C1439}"/>
              </a:ext>
            </a:extLst>
          </p:cNvPr>
          <p:cNvSpPr>
            <a:spLocks noGrp="1"/>
          </p:cNvSpPr>
          <p:nvPr>
            <p:ph type="title"/>
          </p:nvPr>
        </p:nvSpPr>
        <p:spPr/>
        <p:txBody>
          <a:bodyPr/>
          <a:lstStyle/>
          <a:p>
            <a:r>
              <a:rPr lang="ro-RO" dirty="0"/>
              <a:t>2.3. Tipurile de operatori ai limbajului</a:t>
            </a:r>
            <a:endParaRPr lang="ru-RU" dirty="0"/>
          </a:p>
        </p:txBody>
      </p:sp>
      <p:graphicFrame>
        <p:nvGraphicFramePr>
          <p:cNvPr id="4" name="Content Placeholder 3">
            <a:extLst>
              <a:ext uri="{FF2B5EF4-FFF2-40B4-BE49-F238E27FC236}">
                <a16:creationId xmlns:a16="http://schemas.microsoft.com/office/drawing/2014/main" id="{4FB70D46-59B5-46E1-BE34-171A8A0791E5}"/>
              </a:ext>
            </a:extLst>
          </p:cNvPr>
          <p:cNvGraphicFramePr>
            <a:graphicFrameLocks noGrp="1"/>
          </p:cNvGraphicFramePr>
          <p:nvPr>
            <p:ph idx="1"/>
            <p:extLst>
              <p:ext uri="{D42A27DB-BD31-4B8C-83A1-F6EECF244321}">
                <p14:modId xmlns:p14="http://schemas.microsoft.com/office/powerpoint/2010/main" val="1650767172"/>
              </p:ext>
            </p:extLst>
          </p:nvPr>
        </p:nvGraphicFramePr>
        <p:xfrm>
          <a:off x="2573612" y="2252870"/>
          <a:ext cx="7044774" cy="42804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Arrow: Left 4">
            <a:hlinkClick r:id="rId7" action="ppaction://hlinksldjump"/>
            <a:extLst>
              <a:ext uri="{FF2B5EF4-FFF2-40B4-BE49-F238E27FC236}">
                <a16:creationId xmlns:a16="http://schemas.microsoft.com/office/drawing/2014/main" id="{5E8B75BC-A15B-4CBB-9E6B-FCECEF234D17}"/>
              </a:ext>
            </a:extLst>
          </p:cNvPr>
          <p:cNvSpPr/>
          <p:nvPr/>
        </p:nvSpPr>
        <p:spPr>
          <a:xfrm>
            <a:off x="240157" y="6394320"/>
            <a:ext cx="569843" cy="318051"/>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2466005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Times New Roman-Arial">
      <a:maj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A7694F-727A-4E93-AD9E-902B06C1631E}">
  <ds:schemaRefs>
    <ds:schemaRef ds:uri="http://schemas.microsoft.com/sharepoint/v3/contenttype/forms"/>
  </ds:schemaRefs>
</ds:datastoreItem>
</file>

<file path=customXml/itemProps2.xml><?xml version="1.0" encoding="utf-8"?>
<ds:datastoreItem xmlns:ds="http://schemas.openxmlformats.org/officeDocument/2006/customXml" ds:itemID="{05507FE6-F3A1-4DF8-A915-6F00F21B0B2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38F9A98-A741-4930-A3C3-25DABF74C1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Agency design</Template>
  <TotalTime>0</TotalTime>
  <Words>856</Words>
  <Application>Microsoft Office PowerPoint</Application>
  <PresentationFormat>Widescreen</PresentationFormat>
  <Paragraphs>92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Times New Roman</vt:lpstr>
      <vt:lpstr>Wingdings 2</vt:lpstr>
      <vt:lpstr>Quotable</vt:lpstr>
      <vt:lpstr>Introducere în limbajul de programare Python</vt:lpstr>
      <vt:lpstr>Despre mine</vt:lpstr>
      <vt:lpstr>Cuprins</vt:lpstr>
      <vt:lpstr>Introducere</vt:lpstr>
      <vt:lpstr> Lucru cu interpretatorul Python</vt:lpstr>
      <vt:lpstr>2. Sintaxa limbajului</vt:lpstr>
      <vt:lpstr>2.1. Lucru cu variabilele în Python</vt:lpstr>
      <vt:lpstr>2.2. Tipurile de date în limbajul Python</vt:lpstr>
      <vt:lpstr>2.3. Tipurile de operatori ai limbajului</vt:lpstr>
      <vt:lpstr>3. Tipurile de instrucțiuni în Python</vt:lpstr>
      <vt:lpstr>4. Declararea funcțiilor în Python</vt:lpstr>
      <vt:lpstr>5. Avantajele limbajului</vt:lpstr>
      <vt:lpstr>5. Avantajele limbajului</vt:lpstr>
      <vt:lpstr>Concluzii</vt:lpstr>
      <vt:lpstr>Concluzii</vt:lpstr>
      <vt:lpstr>Concluzii</vt:lpstr>
      <vt:lpstr>Bibliografie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2022-05-06T14:32:21Z</dcterms:created>
  <dcterms:modified xsi:type="dcterms:W3CDTF">2022-05-16T10:55:43Z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