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23" r:id="rId2"/>
    <p:sldId id="327" r:id="rId3"/>
    <p:sldId id="324" r:id="rId4"/>
    <p:sldId id="325" r:id="rId5"/>
    <p:sldId id="346" r:id="rId6"/>
    <p:sldId id="339" r:id="rId7"/>
    <p:sldId id="328" r:id="rId8"/>
    <p:sldId id="343" r:id="rId9"/>
    <p:sldId id="344" r:id="rId10"/>
    <p:sldId id="345" r:id="rId11"/>
    <p:sldId id="340" r:id="rId12"/>
    <p:sldId id="350" r:id="rId13"/>
    <p:sldId id="331" r:id="rId14"/>
    <p:sldId id="332" r:id="rId15"/>
    <p:sldId id="349" r:id="rId16"/>
    <p:sldId id="347" r:id="rId17"/>
    <p:sldId id="348" r:id="rId1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ys Boiteau" initials="DB" lastIdx="1" clrIdx="0">
    <p:extLst>
      <p:ext uri="{19B8F6BF-5375-455C-9EA6-DF929625EA0E}">
        <p15:presenceInfo xmlns:p15="http://schemas.microsoft.com/office/powerpoint/2012/main" userId="Denys Boitea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2E3192"/>
    <a:srgbClr val="00AEEF"/>
    <a:srgbClr val="F47920"/>
    <a:srgbClr val="CCFFFF"/>
    <a:srgbClr val="FFCCCC"/>
    <a:srgbClr val="FEFBE8"/>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84246D-BA83-FF65-20BB-D960617C473D}" v="2" dt="2022-02-21T09:24:07.753"/>
    <p1510:client id="{4903E00B-FFCF-1C5C-BE7B-0CBAD74D4593}" v="6" dt="2023-02-06T12:02:44.963"/>
    <p1510:client id="{A6DD07AB-B56A-D73D-F236-A073D465167A}" v="6" dt="2022-02-21T07:47:43.210"/>
    <p1510:client id="{C207AB02-1361-7A18-C872-89F9DA473B72}" v="2" dt="2022-06-07T22:27:30.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72" autoAdjust="0"/>
  </p:normalViewPr>
  <p:slideViewPr>
    <p:cSldViewPr>
      <p:cViewPr varScale="1">
        <p:scale>
          <a:sx n="58" d="100"/>
          <a:sy n="58" d="100"/>
        </p:scale>
        <p:origin x="1140" y="4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2630"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ys BOITEAU" userId="S::denys.boiteau@ecam-rennes.fr::ab7f7401-f6a2-417c-95f9-f18a3ce3dca4" providerId="AD" clId="Web-{3A84246D-BA83-FF65-20BB-D960617C473D}"/>
    <pc:docChg chg="modSld">
      <pc:chgData name="Denys BOITEAU" userId="S::denys.boiteau@ecam-rennes.fr::ab7f7401-f6a2-417c-95f9-f18a3ce3dca4" providerId="AD" clId="Web-{3A84246D-BA83-FF65-20BB-D960617C473D}" dt="2022-02-21T09:24:07.753" v="1" actId="1076"/>
      <pc:docMkLst>
        <pc:docMk/>
      </pc:docMkLst>
      <pc:sldChg chg="modSp">
        <pc:chgData name="Denys BOITEAU" userId="S::denys.boiteau@ecam-rennes.fr::ab7f7401-f6a2-417c-95f9-f18a3ce3dca4" providerId="AD" clId="Web-{3A84246D-BA83-FF65-20BB-D960617C473D}" dt="2022-02-21T09:24:07.753" v="1" actId="1076"/>
        <pc:sldMkLst>
          <pc:docMk/>
          <pc:sldMk cId="3654598554" sldId="332"/>
        </pc:sldMkLst>
        <pc:picChg chg="mod">
          <ac:chgData name="Denys BOITEAU" userId="S::denys.boiteau@ecam-rennes.fr::ab7f7401-f6a2-417c-95f9-f18a3ce3dca4" providerId="AD" clId="Web-{3A84246D-BA83-FF65-20BB-D960617C473D}" dt="2022-02-21T09:24:07.753" v="1" actId="1076"/>
          <ac:picMkLst>
            <pc:docMk/>
            <pc:sldMk cId="3654598554" sldId="332"/>
            <ac:picMk id="2" creationId="{00000000-0000-0000-0000-000000000000}"/>
          </ac:picMkLst>
        </pc:picChg>
      </pc:sldChg>
    </pc:docChg>
  </pc:docChgLst>
  <pc:docChgLst>
    <pc:chgData name="Akroma-Jean-Philippe KOUAMELAN" userId="S::akroma-jean-philippe.kouamelan@ecam-rennes.com::67ffda01-020c-4b25-99ff-2445b5b8592d" providerId="AD" clId="Web-{C207AB02-1361-7A18-C872-89F9DA473B72}"/>
    <pc:docChg chg="modSld">
      <pc:chgData name="Akroma-Jean-Philippe KOUAMELAN" userId="S::akroma-jean-philippe.kouamelan@ecam-rennes.com::67ffda01-020c-4b25-99ff-2445b5b8592d" providerId="AD" clId="Web-{C207AB02-1361-7A18-C872-89F9DA473B72}" dt="2022-06-07T22:27:30.953" v="1" actId="1076"/>
      <pc:docMkLst>
        <pc:docMk/>
      </pc:docMkLst>
      <pc:sldChg chg="modSp">
        <pc:chgData name="Akroma-Jean-Philippe KOUAMELAN" userId="S::akroma-jean-philippe.kouamelan@ecam-rennes.com::67ffda01-020c-4b25-99ff-2445b5b8592d" providerId="AD" clId="Web-{C207AB02-1361-7A18-C872-89F9DA473B72}" dt="2022-06-07T22:27:30.953" v="1" actId="1076"/>
        <pc:sldMkLst>
          <pc:docMk/>
          <pc:sldMk cId="1050862341" sldId="345"/>
        </pc:sldMkLst>
        <pc:picChg chg="mod">
          <ac:chgData name="Akroma-Jean-Philippe KOUAMELAN" userId="S::akroma-jean-philippe.kouamelan@ecam-rennes.com::67ffda01-020c-4b25-99ff-2445b5b8592d" providerId="AD" clId="Web-{C207AB02-1361-7A18-C872-89F9DA473B72}" dt="2022-06-07T22:27:30.953" v="1" actId="1076"/>
          <ac:picMkLst>
            <pc:docMk/>
            <pc:sldMk cId="1050862341" sldId="345"/>
            <ac:picMk id="6" creationId="{00000000-0000-0000-0000-000000000000}"/>
          </ac:picMkLst>
        </pc:picChg>
      </pc:sldChg>
    </pc:docChg>
  </pc:docChgLst>
  <pc:docChgLst>
    <pc:chgData name="Denys BOITEAU" userId="S::denys.boiteau@ecam-rennes.fr::ab7f7401-f6a2-417c-95f9-f18a3ce3dca4" providerId="AD" clId="Web-{4903E00B-FFCF-1C5C-BE7B-0CBAD74D4593}"/>
    <pc:docChg chg="modSld">
      <pc:chgData name="Denys BOITEAU" userId="S::denys.boiteau@ecam-rennes.fr::ab7f7401-f6a2-417c-95f9-f18a3ce3dca4" providerId="AD" clId="Web-{4903E00B-FFCF-1C5C-BE7B-0CBAD74D4593}" dt="2023-02-06T12:02:44.963" v="5" actId="14100"/>
      <pc:docMkLst>
        <pc:docMk/>
      </pc:docMkLst>
      <pc:sldChg chg="addSp delSp modSp">
        <pc:chgData name="Denys BOITEAU" userId="S::denys.boiteau@ecam-rennes.fr::ab7f7401-f6a2-417c-95f9-f18a3ce3dca4" providerId="AD" clId="Web-{4903E00B-FFCF-1C5C-BE7B-0CBAD74D4593}" dt="2023-02-06T12:02:44.963" v="5" actId="14100"/>
        <pc:sldMkLst>
          <pc:docMk/>
          <pc:sldMk cId="1050862341" sldId="345"/>
        </pc:sldMkLst>
        <pc:grpChg chg="del">
          <ac:chgData name="Denys BOITEAU" userId="S::denys.boiteau@ecam-rennes.fr::ab7f7401-f6a2-417c-95f9-f18a3ce3dca4" providerId="AD" clId="Web-{4903E00B-FFCF-1C5C-BE7B-0CBAD74D4593}" dt="2023-02-06T12:02:12.416" v="0"/>
          <ac:grpSpMkLst>
            <pc:docMk/>
            <pc:sldMk cId="1050862341" sldId="345"/>
            <ac:grpSpMk id="4" creationId="{00000000-0000-0000-0000-000000000000}"/>
          </ac:grpSpMkLst>
        </pc:grpChg>
        <pc:picChg chg="add del mod">
          <ac:chgData name="Denys BOITEAU" userId="S::denys.boiteau@ecam-rennes.fr::ab7f7401-f6a2-417c-95f9-f18a3ce3dca4" providerId="AD" clId="Web-{4903E00B-FFCF-1C5C-BE7B-0CBAD74D4593}" dt="2023-02-06T12:02:32.307" v="2"/>
          <ac:picMkLst>
            <pc:docMk/>
            <pc:sldMk cId="1050862341" sldId="345"/>
            <ac:picMk id="2" creationId="{24DEA654-AEE4-248B-DD7B-550D95034B2F}"/>
          </ac:picMkLst>
        </pc:picChg>
        <pc:picChg chg="add mod">
          <ac:chgData name="Denys BOITEAU" userId="S::denys.boiteau@ecam-rennes.fr::ab7f7401-f6a2-417c-95f9-f18a3ce3dca4" providerId="AD" clId="Web-{4903E00B-FFCF-1C5C-BE7B-0CBAD74D4593}" dt="2023-02-06T12:02:44.963" v="5" actId="14100"/>
          <ac:picMkLst>
            <pc:docMk/>
            <pc:sldMk cId="1050862341" sldId="345"/>
            <ac:picMk id="3" creationId="{7631B8DB-2756-D933-1401-DE7FFF4EED17}"/>
          </ac:picMkLst>
        </pc:picChg>
      </pc:sldChg>
    </pc:docChg>
  </pc:docChgLst>
  <pc:docChgLst>
    <pc:chgData name="Nicolas VIMOND" userId="S::nicolas.vimond@ecam-rennes.com::3bf1ff4a-29d2-4a55-afc9-a3b7f9021c3a" providerId="AD" clId="Web-{A6DD07AB-B56A-D73D-F236-A073D465167A}"/>
    <pc:docChg chg="modSld">
      <pc:chgData name="Nicolas VIMOND" userId="S::nicolas.vimond@ecam-rennes.com::3bf1ff4a-29d2-4a55-afc9-a3b7f9021c3a" providerId="AD" clId="Web-{A6DD07AB-B56A-D73D-F236-A073D465167A}" dt="2022-02-21T07:47:43.210" v="5" actId="1076"/>
      <pc:docMkLst>
        <pc:docMk/>
      </pc:docMkLst>
      <pc:sldChg chg="modSp">
        <pc:chgData name="Nicolas VIMOND" userId="S::nicolas.vimond@ecam-rennes.com::3bf1ff4a-29d2-4a55-afc9-a3b7f9021c3a" providerId="AD" clId="Web-{A6DD07AB-B56A-D73D-F236-A073D465167A}" dt="2022-02-21T07:47:43.210" v="5" actId="1076"/>
        <pc:sldMkLst>
          <pc:docMk/>
          <pc:sldMk cId="3654598554" sldId="332"/>
        </pc:sldMkLst>
        <pc:picChg chg="mod">
          <ac:chgData name="Nicolas VIMOND" userId="S::nicolas.vimond@ecam-rennes.com::3bf1ff4a-29d2-4a55-afc9-a3b7f9021c3a" providerId="AD" clId="Web-{A6DD07AB-B56A-D73D-F236-A073D465167A}" dt="2022-02-21T07:47:43.210" v="5" actId="1076"/>
          <ac:picMkLst>
            <pc:docMk/>
            <pc:sldMk cId="3654598554" sldId="332"/>
            <ac:picMk id="2"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CAF9882-F013-42E7-A9A2-2DA1A654099C}" type="datetimeFigureOut">
              <a:rPr lang="fr-FR" smtClean="0"/>
              <a:pPr/>
              <a:t>06/02/2023</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6C228BC-53BA-498C-8D59-FA724E320555}" type="slidenum">
              <a:rPr lang="fr-FR" smtClean="0"/>
              <a:pPr/>
              <a:t>‹N°›</a:t>
            </a:fld>
            <a:endParaRPr lang="fr-FR"/>
          </a:p>
        </p:txBody>
      </p:sp>
    </p:spTree>
    <p:extLst>
      <p:ext uri="{BB962C8B-B14F-4D97-AF65-F5344CB8AC3E}">
        <p14:creationId xmlns:p14="http://schemas.microsoft.com/office/powerpoint/2010/main" val="291643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7EE45E-3E1E-4859-9DAB-95D77B5B61E8}" type="datetimeFigureOut">
              <a:rPr lang="fr-FR" smtClean="0"/>
              <a:pPr/>
              <a:t>06/02/2023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F347EC-4F35-47C6-A148-1D7FF7A0F3E0}" type="slidenum">
              <a:rPr lang="fr-FR" smtClean="0"/>
              <a:pPr/>
              <a:t>‹N°›</a:t>
            </a:fld>
            <a:endParaRPr lang="fr-FR"/>
          </a:p>
        </p:txBody>
      </p:sp>
    </p:spTree>
    <p:extLst>
      <p:ext uri="{BB962C8B-B14F-4D97-AF65-F5344CB8AC3E}">
        <p14:creationId xmlns:p14="http://schemas.microsoft.com/office/powerpoint/2010/main" val="4192167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6BF347EC-4F35-47C6-A148-1D7FF7A0F3E0}" type="slidenum">
              <a:rPr lang="fr-FR" smtClean="0"/>
              <a:pPr/>
              <a:t>1</a:t>
            </a:fld>
            <a:endParaRPr lang="fr-FR"/>
          </a:p>
        </p:txBody>
      </p:sp>
    </p:spTree>
    <p:extLst>
      <p:ext uri="{BB962C8B-B14F-4D97-AF65-F5344CB8AC3E}">
        <p14:creationId xmlns:p14="http://schemas.microsoft.com/office/powerpoint/2010/main" val="3879799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F347EC-4F35-47C6-A148-1D7FF7A0F3E0}" type="slidenum">
              <a:rPr lang="fr-FR" smtClean="0"/>
              <a:pPr/>
              <a:t>3</a:t>
            </a:fld>
            <a:endParaRPr lang="fr-FR"/>
          </a:p>
        </p:txBody>
      </p:sp>
    </p:spTree>
    <p:extLst>
      <p:ext uri="{BB962C8B-B14F-4D97-AF65-F5344CB8AC3E}">
        <p14:creationId xmlns:p14="http://schemas.microsoft.com/office/powerpoint/2010/main" val="634566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Modifiez le style du titre</a:t>
            </a:r>
          </a:p>
        </p:txBody>
      </p:sp>
      <p:sp>
        <p:nvSpPr>
          <p:cNvPr id="3" name="Espace réservé de la date 2"/>
          <p:cNvSpPr>
            <a:spLocks noGrp="1"/>
          </p:cNvSpPr>
          <p:nvPr>
            <p:ph type="dt" sz="half" idx="10"/>
          </p:nvPr>
        </p:nvSpPr>
        <p:spPr>
          <a:xfrm>
            <a:off x="457200" y="6356350"/>
            <a:ext cx="2133600" cy="365125"/>
          </a:xfrm>
          <a:prstGeom prst="rect">
            <a:avLst/>
          </a:prstGeom>
        </p:spPr>
        <p:txBody>
          <a:bodyPr/>
          <a:lstStyle/>
          <a:p>
            <a:fld id="{4411E78D-A2E2-47FA-BF92-B1CD87E15233}" type="datetimeFigureOut">
              <a:rPr lang="fr-FR" smtClean="0"/>
              <a:t>06/02/2023</a:t>
            </a:fld>
            <a:endParaRPr lang="fr-FR"/>
          </a:p>
        </p:txBody>
      </p:sp>
      <p:sp>
        <p:nvSpPr>
          <p:cNvPr id="4" name="Espace réservé du pied de page 3"/>
          <p:cNvSpPr>
            <a:spLocks noGrp="1"/>
          </p:cNvSpPr>
          <p:nvPr>
            <p:ph type="ftr" sz="quarter" idx="11"/>
          </p:nvPr>
        </p:nvSpPr>
        <p:spPr>
          <a:xfrm>
            <a:off x="3124200" y="6356350"/>
            <a:ext cx="2895600"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a:xfrm>
            <a:off x="6553200" y="6356350"/>
            <a:ext cx="2133600" cy="365125"/>
          </a:xfrm>
          <a:prstGeom prst="rect">
            <a:avLst/>
          </a:prstGeom>
        </p:spPr>
        <p:txBody>
          <a:bodyPr/>
          <a:lstStyle/>
          <a:p>
            <a:fld id="{688CB45A-7184-48A6-A9AB-F6A388AACD07}" type="slidenum">
              <a:rPr lang="fr-FR" smtClean="0"/>
              <a:t>‹N°›</a:t>
            </a:fld>
            <a:endParaRPr lang="fr-F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1538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a:t>Modifiez le style du titre</a:t>
            </a:r>
          </a:p>
        </p:txBody>
      </p:sp>
      <p:sp>
        <p:nvSpPr>
          <p:cNvPr id="3" name="Espace réservé de la date 2"/>
          <p:cNvSpPr>
            <a:spLocks noGrp="1"/>
          </p:cNvSpPr>
          <p:nvPr>
            <p:ph type="dt" sz="half" idx="10"/>
          </p:nvPr>
        </p:nvSpPr>
        <p:spPr>
          <a:xfrm>
            <a:off x="457200" y="6356350"/>
            <a:ext cx="2133600" cy="365125"/>
          </a:xfrm>
          <a:prstGeom prst="rect">
            <a:avLst/>
          </a:prstGeom>
        </p:spPr>
        <p:txBody>
          <a:bodyPr/>
          <a:lstStyle/>
          <a:p>
            <a:fld id="{4411E78D-A2E2-47FA-BF92-B1CD87E15233}" type="datetimeFigureOut">
              <a:rPr lang="fr-FR" smtClean="0"/>
              <a:t>06/02/2023</a:t>
            </a:fld>
            <a:endParaRPr lang="fr-FR"/>
          </a:p>
        </p:txBody>
      </p:sp>
      <p:sp>
        <p:nvSpPr>
          <p:cNvPr id="4" name="Espace réservé du pied de page 3"/>
          <p:cNvSpPr>
            <a:spLocks noGrp="1"/>
          </p:cNvSpPr>
          <p:nvPr>
            <p:ph type="ftr" sz="quarter" idx="11"/>
          </p:nvPr>
        </p:nvSpPr>
        <p:spPr>
          <a:xfrm>
            <a:off x="3124200" y="6356350"/>
            <a:ext cx="2895600" cy="365125"/>
          </a:xfrm>
          <a:prstGeom prst="rect">
            <a:avLst/>
          </a:prstGeom>
        </p:spPr>
        <p:txBody>
          <a:bodyPr/>
          <a:lstStyle/>
          <a:p>
            <a:endParaRPr lang="fr-FR"/>
          </a:p>
        </p:txBody>
      </p:sp>
      <p:sp>
        <p:nvSpPr>
          <p:cNvPr id="5" name="Espace réservé du numéro de diapositive 4"/>
          <p:cNvSpPr>
            <a:spLocks noGrp="1"/>
          </p:cNvSpPr>
          <p:nvPr>
            <p:ph type="sldNum" sz="quarter" idx="12"/>
          </p:nvPr>
        </p:nvSpPr>
        <p:spPr>
          <a:xfrm>
            <a:off x="6553200" y="6356350"/>
            <a:ext cx="2133600" cy="365125"/>
          </a:xfrm>
          <a:prstGeom prst="rect">
            <a:avLst/>
          </a:prstGeom>
        </p:spPr>
        <p:txBody>
          <a:bodyPr/>
          <a:lstStyle/>
          <a:p>
            <a:fld id="{688CB45A-7184-48A6-A9AB-F6A388AACD07}" type="slidenum">
              <a:rPr lang="fr-FR" smtClean="0"/>
              <a:t>‹N°›</a:t>
            </a:fld>
            <a:endParaRPr lang="fr-FR"/>
          </a:p>
        </p:txBody>
      </p:sp>
      <p:pic>
        <p:nvPicPr>
          <p:cNvPr id="3074" name="Picture 2" descr="Q:\Les dossiers des permanents\Communication\2013-2014\Masque PPT 2013-2014.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numéro de diapositive 3"/>
          <p:cNvSpPr txBox="1">
            <a:spLocks/>
          </p:cNvSpPr>
          <p:nvPr userDrawn="1"/>
        </p:nvSpPr>
        <p:spPr>
          <a:xfrm>
            <a:off x="0" y="6523182"/>
            <a:ext cx="2133600" cy="365125"/>
          </a:xfrm>
          <a:prstGeom prst="rect">
            <a:avLst/>
          </a:prstGeom>
        </p:spPr>
        <p:txBody>
          <a:bodyPr/>
          <a:lstStyle>
            <a:defPPr>
              <a:defRPr lang="fr-FR"/>
            </a:defPPr>
            <a:lvl1pPr marL="0" algn="l" defTabSz="914400" rtl="0" eaLnBrk="1" fontAlgn="auto" latinLnBrk="0" hangingPunct="1">
              <a:spcBef>
                <a:spcPts val="0"/>
              </a:spcBef>
              <a:spcAft>
                <a:spcPts val="0"/>
              </a:spcAft>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2258FC4-F099-46F8-9EBF-EBD624F555F4}" type="slidenum">
              <a:rPr lang="fr-FR" smtClean="0">
                <a:solidFill>
                  <a:schemeClr val="bg1"/>
                </a:solidFill>
              </a:rPr>
              <a:pPr>
                <a:defRPr/>
              </a:pPr>
              <a:t>‹N°›</a:t>
            </a:fld>
            <a:r>
              <a:rPr lang="fr-FR" dirty="0">
                <a:solidFill>
                  <a:schemeClr val="bg1"/>
                </a:solidFill>
              </a:rPr>
              <a:t> / 17</a:t>
            </a:r>
          </a:p>
        </p:txBody>
      </p:sp>
      <p:sp>
        <p:nvSpPr>
          <p:cNvPr id="10" name="Espace réservé du contenu 2"/>
          <p:cNvSpPr>
            <a:spLocks noGrp="1"/>
          </p:cNvSpPr>
          <p:nvPr>
            <p:ph idx="1"/>
          </p:nvPr>
        </p:nvSpPr>
        <p:spPr>
          <a:xfrm>
            <a:off x="395536" y="980728"/>
            <a:ext cx="8568952" cy="5472608"/>
          </a:xfrm>
          <a:prstGeom prst="rect">
            <a:avLst/>
          </a:prstGeom>
        </p:spPr>
        <p:txBody>
          <a:bodyPr/>
          <a:lstStyle>
            <a:lvl1pPr>
              <a:defRPr sz="2400"/>
            </a:lvl1pPr>
            <a:lvl2pPr>
              <a:defRPr sz="2000"/>
            </a:lvl2pPr>
            <a:lvl3pPr>
              <a:defRPr sz="1800"/>
            </a:lvl3pPr>
            <a:lvl4pPr>
              <a:defRPr sz="1600"/>
            </a:lvl4pPr>
            <a:lvl5pPr>
              <a:defRPr sz="1600"/>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0" name="Espace réservé du contenu 2"/>
          <p:cNvSpPr>
            <a:spLocks noGrp="1"/>
          </p:cNvSpPr>
          <p:nvPr>
            <p:ph idx="13"/>
          </p:nvPr>
        </p:nvSpPr>
        <p:spPr>
          <a:xfrm>
            <a:off x="575048" y="188640"/>
            <a:ext cx="7237312" cy="432048"/>
          </a:xfrm>
          <a:prstGeom prst="rect">
            <a:avLst/>
          </a:prstGeom>
        </p:spPr>
        <p:txBody>
          <a:bodyPr/>
          <a:lstStyle>
            <a:lvl1pPr marL="0" indent="0">
              <a:buNone/>
              <a:defRPr sz="2800">
                <a:solidFill>
                  <a:schemeClr val="bg1"/>
                </a:solidFill>
              </a:defRPr>
            </a:lvl1pPr>
            <a:lvl2pPr>
              <a:defRPr sz="2000"/>
            </a:lvl2pPr>
            <a:lvl3pPr>
              <a:defRPr sz="1800"/>
            </a:lvl3pPr>
            <a:lvl4pPr>
              <a:defRPr sz="1600"/>
            </a:lvl4pPr>
            <a:lvl5pPr>
              <a:defRPr sz="1600"/>
            </a:lvl5pPr>
          </a:lstStyle>
          <a:p>
            <a:pPr lvl="0"/>
            <a:r>
              <a:rPr lang="fr-FR" dirty="0"/>
              <a:t>Modifiez les styles du texte du masque</a:t>
            </a:r>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172400" y="106213"/>
            <a:ext cx="648072" cy="702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3578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5" name="Picture 2" descr="Q:\Les dossiers des permanents\Communication\2013-2014\Une du masque PPT 2013-2014 V2.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3" r:id="rId1"/>
    <p:sldLayoutId id="2147483662"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hyperlink" Target="TV%20Rennes.mp4" TargetMode="External"/><Relationship Id="rId2" Type="http://schemas.openxmlformats.org/officeDocument/2006/relationships/hyperlink" Target="Finalistes.MP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251520" y="5589240"/>
            <a:ext cx="2013230" cy="500427"/>
          </a:xfrm>
          <a:prstGeom prst="rect">
            <a:avLst/>
          </a:prstGeom>
        </p:spPr>
        <p:txBody>
          <a:bodyPr vert="horz" lIns="91440" tIns="45720" rIns="91440" bIns="45720" rtlCol="0" anchor="ctr">
            <a:noAutofit/>
          </a:bodyPr>
          <a:lstStyle/>
          <a:p>
            <a:pPr algn="ctr">
              <a:spcBef>
                <a:spcPct val="0"/>
              </a:spcBef>
              <a:defRPr/>
            </a:pPr>
            <a:r>
              <a:rPr lang="fr-FR" sz="1600" dirty="0">
                <a:solidFill>
                  <a:schemeClr val="tx2">
                    <a:lumMod val="75000"/>
                  </a:schemeClr>
                </a:solidFill>
                <a:latin typeface="Arial Rounded MT Bold" pitchFamily="34" charset="0"/>
              </a:rPr>
              <a:t>Février 2023</a:t>
            </a:r>
          </a:p>
        </p:txBody>
      </p:sp>
      <p:sp>
        <p:nvSpPr>
          <p:cNvPr id="8" name="Titre 1"/>
          <p:cNvSpPr txBox="1">
            <a:spLocks/>
          </p:cNvSpPr>
          <p:nvPr/>
        </p:nvSpPr>
        <p:spPr>
          <a:xfrm>
            <a:off x="6767736" y="5693623"/>
            <a:ext cx="2376264" cy="687705"/>
          </a:xfrm>
          <a:prstGeom prst="rect">
            <a:avLst/>
          </a:prstGeom>
        </p:spPr>
        <p:txBody>
          <a:bodyPr vert="horz" lIns="91440" tIns="45720" rIns="91440" bIns="45720" rtlCol="0" anchor="ctr">
            <a:noAutofit/>
          </a:bodyPr>
          <a:lstStyle/>
          <a:p>
            <a:pPr algn="ctr">
              <a:spcBef>
                <a:spcPct val="0"/>
              </a:spcBef>
              <a:defRPr/>
            </a:pPr>
            <a:r>
              <a:rPr lang="fr-FR" sz="1600" dirty="0">
                <a:solidFill>
                  <a:schemeClr val="tx2">
                    <a:lumMod val="75000"/>
                  </a:schemeClr>
                </a:solidFill>
                <a:latin typeface="Arial Rounded MT Bold" pitchFamily="34" charset="0"/>
              </a:rPr>
              <a:t>Denys </a:t>
            </a:r>
            <a:r>
              <a:rPr lang="fr-FR" sz="1600" dirty="0" err="1">
                <a:solidFill>
                  <a:schemeClr val="tx2">
                    <a:lumMod val="75000"/>
                  </a:schemeClr>
                </a:solidFill>
                <a:latin typeface="Arial Rounded MT Bold" pitchFamily="34" charset="0"/>
              </a:rPr>
              <a:t>Boiteau</a:t>
            </a:r>
            <a:endParaRPr lang="fr-FR" sz="1600" dirty="0">
              <a:solidFill>
                <a:schemeClr val="tx2">
                  <a:lumMod val="75000"/>
                </a:schemeClr>
              </a:solidFill>
              <a:latin typeface="Arial Rounded MT Bold" pitchFamily="34" charset="0"/>
            </a:endParaRPr>
          </a:p>
          <a:p>
            <a:pPr algn="ctr">
              <a:spcBef>
                <a:spcPct val="0"/>
              </a:spcBef>
              <a:defRPr/>
            </a:pPr>
            <a:r>
              <a:rPr lang="fr-FR" sz="1600" dirty="0">
                <a:solidFill>
                  <a:schemeClr val="tx2">
                    <a:lumMod val="75000"/>
                  </a:schemeClr>
                </a:solidFill>
                <a:latin typeface="Arial Rounded MT Bold" pitchFamily="34" charset="0"/>
              </a:rPr>
              <a:t>Hervé Guibourg</a:t>
            </a:r>
          </a:p>
        </p:txBody>
      </p:sp>
      <p:sp>
        <p:nvSpPr>
          <p:cNvPr id="7" name="Titre 1"/>
          <p:cNvSpPr txBox="1">
            <a:spLocks/>
          </p:cNvSpPr>
          <p:nvPr/>
        </p:nvSpPr>
        <p:spPr>
          <a:xfrm>
            <a:off x="3635896" y="3356992"/>
            <a:ext cx="4824536" cy="100448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2400" dirty="0" err="1">
                <a:solidFill>
                  <a:schemeClr val="tx2">
                    <a:lumMod val="75000"/>
                  </a:schemeClr>
                </a:solidFill>
                <a:latin typeface="Arial Rounded MT Bold" pitchFamily="34" charset="0"/>
              </a:rPr>
              <a:t>E</a:t>
            </a:r>
            <a:r>
              <a:rPr lang="fr-FR" sz="2800" cap="small" dirty="0" err="1">
                <a:solidFill>
                  <a:schemeClr val="tx2">
                    <a:lumMod val="75000"/>
                  </a:schemeClr>
                </a:solidFill>
                <a:latin typeface="Arial Rounded MT Bold" pitchFamily="34" charset="0"/>
              </a:rPr>
              <a:t>ç</a:t>
            </a:r>
            <a:r>
              <a:rPr lang="fr-FR" sz="2400" dirty="0" err="1">
                <a:solidFill>
                  <a:schemeClr val="tx2">
                    <a:lumMod val="75000"/>
                  </a:schemeClr>
                </a:solidFill>
                <a:latin typeface="Arial Rounded MT Bold" pitchFamily="34" charset="0"/>
              </a:rPr>
              <a:t>AMBOT</a:t>
            </a:r>
            <a:r>
              <a:rPr lang="fr-FR" sz="2400" dirty="0">
                <a:solidFill>
                  <a:schemeClr val="tx2">
                    <a:lumMod val="75000"/>
                  </a:schemeClr>
                </a:solidFill>
                <a:latin typeface="Arial Rounded MT Bold" pitchFamily="34" charset="0"/>
              </a:rPr>
              <a:t> 2022-2023</a:t>
            </a:r>
          </a:p>
          <a:p>
            <a:pPr marL="0" marR="0" lvl="0" indent="0" algn="ctr" defTabSz="914400" rtl="0" eaLnBrk="1" fontAlgn="auto" latinLnBrk="0" hangingPunct="1">
              <a:lnSpc>
                <a:spcPct val="100000"/>
              </a:lnSpc>
              <a:spcBef>
                <a:spcPct val="0"/>
              </a:spcBef>
              <a:spcAft>
                <a:spcPts val="0"/>
              </a:spcAft>
              <a:buClrTx/>
              <a:buSzTx/>
              <a:buFontTx/>
              <a:buNone/>
              <a:tabLst/>
              <a:defRPr/>
            </a:pPr>
            <a:r>
              <a:rPr lang="fr-FR" sz="2400" dirty="0">
                <a:solidFill>
                  <a:schemeClr val="tx2">
                    <a:lumMod val="75000"/>
                  </a:schemeClr>
                </a:solidFill>
                <a:latin typeface="Arial Rounded MT Bold" pitchFamily="34" charset="0"/>
              </a:rPr>
              <a:t>Présentation du projet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3"/>
          </p:nvPr>
        </p:nvSpPr>
        <p:spPr/>
        <p:txBody>
          <a:bodyPr/>
          <a:lstStyle/>
          <a:p>
            <a:r>
              <a:rPr lang="fr-FR" dirty="0"/>
              <a:t>Le cahier des charges </a:t>
            </a:r>
            <a:r>
              <a:rPr lang="fr-FR" dirty="0" err="1"/>
              <a:t>EçAMBOT</a:t>
            </a:r>
            <a:r>
              <a:rPr lang="fr-FR" dirty="0"/>
              <a:t> 2023 (3/3)</a:t>
            </a:r>
          </a:p>
        </p:txBody>
      </p:sp>
      <p:pic>
        <p:nvPicPr>
          <p:cNvPr id="3" name="Image 5">
            <a:extLst>
              <a:ext uri="{FF2B5EF4-FFF2-40B4-BE49-F238E27FC236}">
                <a16:creationId xmlns:a16="http://schemas.microsoft.com/office/drawing/2014/main" id="{7631B8DB-2756-D933-1401-DE7FFF4EED17}"/>
              </a:ext>
            </a:extLst>
          </p:cNvPr>
          <p:cNvPicPr>
            <a:picLocks noChangeAspect="1"/>
          </p:cNvPicPr>
          <p:nvPr/>
        </p:nvPicPr>
        <p:blipFill>
          <a:blip r:embed="rId2"/>
          <a:stretch>
            <a:fillRect/>
          </a:stretch>
        </p:blipFill>
        <p:spPr>
          <a:xfrm>
            <a:off x="1524000" y="1145281"/>
            <a:ext cx="6172200" cy="4618238"/>
          </a:xfrm>
          <a:prstGeom prst="rect">
            <a:avLst/>
          </a:prstGeom>
        </p:spPr>
      </p:pic>
    </p:spTree>
    <p:extLst>
      <p:ext uri="{BB962C8B-B14F-4D97-AF65-F5344CB8AC3E}">
        <p14:creationId xmlns:p14="http://schemas.microsoft.com/office/powerpoint/2010/main" val="105086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395536" y="692696"/>
            <a:ext cx="8568952" cy="5472608"/>
          </a:xfrm>
        </p:spPr>
        <p:txBody>
          <a:bodyPr/>
          <a:lstStyle/>
          <a:p>
            <a:r>
              <a:rPr lang="fr-FR" dirty="0"/>
              <a:t>Des productions intermédiaires</a:t>
            </a:r>
          </a:p>
          <a:p>
            <a:pPr lvl="1"/>
            <a:r>
              <a:rPr lang="fr-FR" dirty="0"/>
              <a:t>Preuves d’avancements projet</a:t>
            </a:r>
          </a:p>
          <a:p>
            <a:pPr lvl="1"/>
            <a:r>
              <a:rPr lang="fr-FR" dirty="0"/>
              <a:t>Revues de drive et de gestion de projet</a:t>
            </a:r>
          </a:p>
          <a:p>
            <a:pPr lvl="1"/>
            <a:r>
              <a:rPr lang="fr-FR" dirty="0"/>
              <a:t>« Brevet » de votre robot</a:t>
            </a:r>
          </a:p>
          <a:p>
            <a:r>
              <a:rPr lang="fr-FR" dirty="0"/>
              <a:t>Des productions finales</a:t>
            </a:r>
          </a:p>
          <a:p>
            <a:pPr lvl="1"/>
            <a:r>
              <a:rPr lang="fr-FR" dirty="0"/>
              <a:t>Un développement avec </a:t>
            </a:r>
          </a:p>
          <a:p>
            <a:pPr lvl="2"/>
            <a:r>
              <a:rPr lang="fr-FR" dirty="0"/>
              <a:t>Un noyau obligatoire  : un robot roulant mobile non dangereux</a:t>
            </a:r>
          </a:p>
          <a:p>
            <a:pPr lvl="2"/>
            <a:r>
              <a:rPr lang="fr-FR" dirty="0"/>
              <a:t>Des fonctionnalités parmi les possibles défendues en compétition</a:t>
            </a:r>
          </a:p>
          <a:p>
            <a:pPr lvl="2"/>
            <a:r>
              <a:rPr lang="fr-FR" dirty="0"/>
              <a:t>Vidéo de preuve de fonctionnement </a:t>
            </a:r>
            <a:br>
              <a:rPr lang="fr-FR" dirty="0"/>
            </a:br>
            <a:r>
              <a:rPr lang="fr-FR" dirty="0"/>
              <a:t>(car rien ne marche comme on le souhaite le jour j)</a:t>
            </a:r>
          </a:p>
          <a:p>
            <a:pPr lvl="2"/>
            <a:r>
              <a:rPr lang="fr-FR" dirty="0"/>
              <a:t>Codes sources</a:t>
            </a:r>
          </a:p>
          <a:p>
            <a:pPr lvl="1"/>
            <a:r>
              <a:rPr lang="fr-FR" dirty="0"/>
              <a:t>Poster de présentation de votre projet</a:t>
            </a:r>
          </a:p>
          <a:p>
            <a:pPr lvl="1"/>
            <a:r>
              <a:rPr lang="fr-FR" dirty="0"/>
              <a:t>Vidéo expliquant votre projet</a:t>
            </a:r>
          </a:p>
          <a:p>
            <a:pPr lvl="1"/>
            <a:r>
              <a:rPr lang="fr-FR" dirty="0"/>
              <a:t>Une évaluation croisée entre membres d’une même équipe</a:t>
            </a:r>
          </a:p>
          <a:p>
            <a:pPr lvl="2"/>
            <a:endParaRPr lang="fr-FR" dirty="0"/>
          </a:p>
        </p:txBody>
      </p:sp>
      <p:sp>
        <p:nvSpPr>
          <p:cNvPr id="5" name="Espace réservé du contenu 4"/>
          <p:cNvSpPr>
            <a:spLocks noGrp="1"/>
          </p:cNvSpPr>
          <p:nvPr>
            <p:ph idx="13"/>
          </p:nvPr>
        </p:nvSpPr>
        <p:spPr/>
        <p:txBody>
          <a:bodyPr/>
          <a:lstStyle/>
          <a:p>
            <a:r>
              <a:rPr lang="fr-FR" dirty="0"/>
              <a:t>Les attendus sujets à évaluation</a:t>
            </a:r>
          </a:p>
        </p:txBody>
      </p:sp>
    </p:spTree>
    <p:extLst>
      <p:ext uri="{BB962C8B-B14F-4D97-AF65-F5344CB8AC3E}">
        <p14:creationId xmlns:p14="http://schemas.microsoft.com/office/powerpoint/2010/main" val="161944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395536" y="692696"/>
            <a:ext cx="8568952" cy="5472608"/>
          </a:xfrm>
        </p:spPr>
        <p:txBody>
          <a:bodyPr/>
          <a:lstStyle/>
          <a:p>
            <a:r>
              <a:rPr lang="fr-FR" dirty="0"/>
              <a:t>Sur un drive partagé</a:t>
            </a:r>
          </a:p>
          <a:p>
            <a:pPr lvl="1"/>
            <a:r>
              <a:rPr lang="fr-FR" dirty="0" err="1"/>
              <a:t>CdC</a:t>
            </a:r>
            <a:r>
              <a:rPr lang="fr-FR" dirty="0"/>
              <a:t> projet : </a:t>
            </a:r>
            <a:r>
              <a:rPr lang="fr-FR" dirty="0" err="1"/>
              <a:t>CdC</a:t>
            </a:r>
            <a:r>
              <a:rPr lang="fr-FR" dirty="0"/>
              <a:t> P - ECAMBOT2023 le </a:t>
            </a:r>
            <a:r>
              <a:rPr lang="fr-FR" dirty="0" err="1"/>
              <a:t>developpement</a:t>
            </a:r>
            <a:r>
              <a:rPr lang="fr-FR" dirty="0"/>
              <a:t> durable - V1.00</a:t>
            </a:r>
          </a:p>
          <a:p>
            <a:pPr lvl="1"/>
            <a:r>
              <a:rPr lang="fr-FR" dirty="0" err="1"/>
              <a:t>CdC</a:t>
            </a:r>
            <a:r>
              <a:rPr lang="fr-FR" dirty="0"/>
              <a:t> technique : </a:t>
            </a:r>
            <a:r>
              <a:rPr lang="fr-FR" dirty="0" err="1"/>
              <a:t>CdC</a:t>
            </a:r>
            <a:r>
              <a:rPr lang="fr-FR" dirty="0"/>
              <a:t> P - ECAMBOT2023 le </a:t>
            </a:r>
            <a:r>
              <a:rPr lang="fr-FR" dirty="0" err="1"/>
              <a:t>developpement</a:t>
            </a:r>
            <a:r>
              <a:rPr lang="fr-FR" dirty="0"/>
              <a:t> durable - V1.00</a:t>
            </a:r>
          </a:p>
          <a:p>
            <a:pPr lvl="1"/>
            <a:r>
              <a:rPr lang="fr-FR" dirty="0"/>
              <a:t>Outils de gestion de projet</a:t>
            </a:r>
          </a:p>
          <a:p>
            <a:pPr lvl="2"/>
            <a:r>
              <a:rPr lang="fr-FR" dirty="0" err="1"/>
              <a:t>GestionProjet</a:t>
            </a:r>
            <a:r>
              <a:rPr lang="fr-FR" dirty="0"/>
              <a:t> - matrice risques et suivi d'infos.xls</a:t>
            </a:r>
          </a:p>
          <a:p>
            <a:pPr lvl="2"/>
            <a:r>
              <a:rPr lang="fr-FR" dirty="0"/>
              <a:t>Gantt : outil </a:t>
            </a:r>
            <a:r>
              <a:rPr lang="fr-FR" dirty="0" err="1"/>
              <a:t>gantt</a:t>
            </a:r>
            <a:r>
              <a:rPr lang="fr-FR" dirty="0"/>
              <a:t> </a:t>
            </a:r>
            <a:r>
              <a:rPr lang="fr-FR" dirty="0" err="1"/>
              <a:t>project</a:t>
            </a:r>
            <a:r>
              <a:rPr lang="fr-FR" dirty="0"/>
              <a:t> </a:t>
            </a:r>
            <a:r>
              <a:rPr lang="fr-FR" b="1" dirty="0"/>
              <a:t>imposé</a:t>
            </a:r>
          </a:p>
          <a:p>
            <a:pPr lvl="3"/>
            <a:r>
              <a:rPr lang="fr-FR" dirty="0"/>
              <a:t>PR - Gantt – </a:t>
            </a:r>
            <a:r>
              <a:rPr lang="fr-FR" dirty="0" err="1"/>
              <a:t>Etudiants.gan</a:t>
            </a:r>
            <a:endParaRPr lang="fr-FR" dirty="0"/>
          </a:p>
          <a:p>
            <a:pPr lvl="3"/>
            <a:r>
              <a:rPr lang="fr-FR" dirty="0"/>
              <a:t>PR - Gantt – </a:t>
            </a:r>
            <a:r>
              <a:rPr lang="fr-FR" dirty="0" err="1"/>
              <a:t>Apprentis.gan</a:t>
            </a:r>
            <a:endParaRPr lang="fr-FR" dirty="0"/>
          </a:p>
          <a:p>
            <a:pPr lvl="1"/>
            <a:r>
              <a:rPr lang="fr-FR" dirty="0"/>
              <a:t>Eléments techniques pour démarrer</a:t>
            </a:r>
          </a:p>
          <a:p>
            <a:pPr lvl="2"/>
            <a:r>
              <a:rPr lang="fr-FR" dirty="0"/>
              <a:t>Codes sources</a:t>
            </a:r>
          </a:p>
          <a:p>
            <a:pPr lvl="2"/>
            <a:r>
              <a:rPr lang="fr-FR" dirty="0"/>
              <a:t>Consignes sécurité</a:t>
            </a:r>
          </a:p>
          <a:p>
            <a:pPr lvl="2"/>
            <a:endParaRPr lang="fr-FR" dirty="0"/>
          </a:p>
        </p:txBody>
      </p:sp>
      <p:sp>
        <p:nvSpPr>
          <p:cNvPr id="5" name="Espace réservé du contenu 4"/>
          <p:cNvSpPr>
            <a:spLocks noGrp="1"/>
          </p:cNvSpPr>
          <p:nvPr>
            <p:ph idx="13"/>
          </p:nvPr>
        </p:nvSpPr>
        <p:spPr/>
        <p:txBody>
          <a:bodyPr/>
          <a:lstStyle/>
          <a:p>
            <a:r>
              <a:rPr lang="fr-FR" dirty="0"/>
              <a:t>Cahier des charges – supports documentaires</a:t>
            </a:r>
          </a:p>
        </p:txBody>
      </p:sp>
    </p:spTree>
    <p:extLst>
      <p:ext uri="{BB962C8B-B14F-4D97-AF65-F5344CB8AC3E}">
        <p14:creationId xmlns:p14="http://schemas.microsoft.com/office/powerpoint/2010/main" val="355841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395536" y="836712"/>
            <a:ext cx="8568952" cy="5472608"/>
          </a:xfrm>
        </p:spPr>
        <p:txBody>
          <a:bodyPr/>
          <a:lstStyle/>
          <a:p>
            <a:r>
              <a:rPr lang="fr-FR" dirty="0"/>
              <a:t>Une base matérielle</a:t>
            </a:r>
          </a:p>
          <a:p>
            <a:pPr lvl="1"/>
            <a:r>
              <a:rPr lang="fr-FR" dirty="0"/>
              <a:t>Eléments de base roulante </a:t>
            </a:r>
            <a:r>
              <a:rPr lang="fr-FR" dirty="0" err="1"/>
              <a:t>MakeBlock</a:t>
            </a:r>
            <a:r>
              <a:rPr lang="fr-FR" dirty="0"/>
              <a:t> Starter </a:t>
            </a:r>
          </a:p>
          <a:p>
            <a:pPr lvl="1"/>
            <a:r>
              <a:rPr lang="fr-FR" dirty="0"/>
              <a:t>Des moteurs avec codeur intégrés </a:t>
            </a:r>
          </a:p>
          <a:p>
            <a:pPr lvl="1"/>
            <a:r>
              <a:rPr lang="fr-FR" dirty="0"/>
              <a:t>Un calculateur et environnement </a:t>
            </a:r>
            <a:r>
              <a:rPr lang="fr-FR" dirty="0" err="1"/>
              <a:t>Arduino</a:t>
            </a:r>
            <a:r>
              <a:rPr lang="fr-FR" dirty="0"/>
              <a:t> MEGA</a:t>
            </a:r>
          </a:p>
          <a:p>
            <a:pPr lvl="1"/>
            <a:endParaRPr lang="fr-FR" dirty="0"/>
          </a:p>
          <a:p>
            <a:pPr lvl="1"/>
            <a:r>
              <a:rPr lang="fr-FR" dirty="0"/>
              <a:t>Autres petits matériels</a:t>
            </a:r>
          </a:p>
          <a:p>
            <a:pPr lvl="2"/>
            <a:r>
              <a:rPr lang="fr-FR" dirty="0"/>
              <a:t>Batteries, fils, plaque de montage, …</a:t>
            </a:r>
          </a:p>
          <a:p>
            <a:endParaRPr lang="fr-FR" dirty="0"/>
          </a:p>
          <a:p>
            <a:pPr marL="0" indent="0">
              <a:buNone/>
            </a:pPr>
            <a:endParaRPr lang="fr-FR" dirty="0"/>
          </a:p>
          <a:p>
            <a:pPr marL="0" indent="0">
              <a:buNone/>
            </a:pPr>
            <a:endParaRPr lang="fr-FR" sz="2000" dirty="0"/>
          </a:p>
          <a:p>
            <a:pPr marL="0" indent="0">
              <a:buNone/>
            </a:pPr>
            <a:r>
              <a:rPr lang="fr-FR" sz="2000" dirty="0"/>
              <a:t>Cette année, mise en place d’un site de commande …</a:t>
            </a:r>
          </a:p>
          <a:p>
            <a:pPr marL="0" indent="0">
              <a:buNone/>
            </a:pPr>
            <a:endParaRPr lang="fr-FR" dirty="0"/>
          </a:p>
          <a:p>
            <a:r>
              <a:rPr lang="fr-FR" dirty="0"/>
              <a:t>Un petit budget (40 €)</a:t>
            </a:r>
          </a:p>
          <a:p>
            <a:pPr lvl="3"/>
            <a:r>
              <a:rPr lang="fr-FR" dirty="0"/>
              <a:t>Achat à faire valider, preuve d’achat à conserver pour une note de frais en fin.</a:t>
            </a:r>
          </a:p>
        </p:txBody>
      </p:sp>
      <p:sp>
        <p:nvSpPr>
          <p:cNvPr id="5" name="Espace réservé du contenu 4"/>
          <p:cNvSpPr>
            <a:spLocks noGrp="1"/>
          </p:cNvSpPr>
          <p:nvPr>
            <p:ph idx="13"/>
          </p:nvPr>
        </p:nvSpPr>
        <p:spPr/>
        <p:txBody>
          <a:bodyPr/>
          <a:lstStyle/>
          <a:p>
            <a:r>
              <a:rPr lang="fr-FR" dirty="0"/>
              <a:t>Les éléments fournis</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1695" y="2413989"/>
            <a:ext cx="1071563" cy="1071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7134" y="3593564"/>
            <a:ext cx="1229122" cy="798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3138" y="4046275"/>
            <a:ext cx="1287214" cy="534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Image 1"/>
          <p:cNvPicPr>
            <a:picLocks noChangeAspect="1"/>
          </p:cNvPicPr>
          <p:nvPr/>
        </p:nvPicPr>
        <p:blipFill>
          <a:blip r:embed="rId5"/>
          <a:stretch>
            <a:fillRect/>
          </a:stretch>
        </p:blipFill>
        <p:spPr>
          <a:xfrm>
            <a:off x="7676690" y="1163234"/>
            <a:ext cx="1210990" cy="1065775"/>
          </a:xfrm>
          <a:prstGeom prst="rect">
            <a:avLst/>
          </a:prstGeom>
        </p:spPr>
      </p:pic>
      <p:pic>
        <p:nvPicPr>
          <p:cNvPr id="3" name="Image 2"/>
          <p:cNvPicPr>
            <a:picLocks noChangeAspect="1"/>
          </p:cNvPicPr>
          <p:nvPr/>
        </p:nvPicPr>
        <p:blipFill>
          <a:blip r:embed="rId6"/>
          <a:stretch>
            <a:fillRect/>
          </a:stretch>
        </p:blipFill>
        <p:spPr>
          <a:xfrm>
            <a:off x="7606245" y="2681720"/>
            <a:ext cx="1083767" cy="710146"/>
          </a:xfrm>
          <a:prstGeom prst="rect">
            <a:avLst/>
          </a:prstGeom>
        </p:spPr>
      </p:pic>
      <p:pic>
        <p:nvPicPr>
          <p:cNvPr id="6" name="Image 5"/>
          <p:cNvPicPr>
            <a:picLocks noChangeAspect="1"/>
          </p:cNvPicPr>
          <p:nvPr/>
        </p:nvPicPr>
        <p:blipFill>
          <a:blip r:embed="rId7"/>
          <a:stretch>
            <a:fillRect/>
          </a:stretch>
        </p:blipFill>
        <p:spPr>
          <a:xfrm rot="2176871">
            <a:off x="7746448" y="3852248"/>
            <a:ext cx="803360" cy="811475"/>
          </a:xfrm>
          <a:prstGeom prst="rect">
            <a:avLst/>
          </a:prstGeom>
        </p:spPr>
      </p:pic>
      <p:pic>
        <p:nvPicPr>
          <p:cNvPr id="7" name="Image 6"/>
          <p:cNvPicPr>
            <a:picLocks noChangeAspect="1"/>
          </p:cNvPicPr>
          <p:nvPr/>
        </p:nvPicPr>
        <p:blipFill>
          <a:blip r:embed="rId8"/>
          <a:stretch>
            <a:fillRect/>
          </a:stretch>
        </p:blipFill>
        <p:spPr>
          <a:xfrm>
            <a:off x="4552740" y="3941103"/>
            <a:ext cx="772840" cy="610028"/>
          </a:xfrm>
          <a:prstGeom prst="rect">
            <a:avLst/>
          </a:prstGeom>
        </p:spPr>
      </p:pic>
      <p:pic>
        <p:nvPicPr>
          <p:cNvPr id="8" name="Image 7"/>
          <p:cNvPicPr>
            <a:picLocks noChangeAspect="1"/>
          </p:cNvPicPr>
          <p:nvPr/>
        </p:nvPicPr>
        <p:blipFill>
          <a:blip r:embed="rId9"/>
          <a:stretch>
            <a:fillRect/>
          </a:stretch>
        </p:blipFill>
        <p:spPr>
          <a:xfrm>
            <a:off x="3517468" y="3834478"/>
            <a:ext cx="807345" cy="807345"/>
          </a:xfrm>
          <a:prstGeom prst="rect">
            <a:avLst/>
          </a:prstGeom>
        </p:spPr>
      </p:pic>
      <p:pic>
        <p:nvPicPr>
          <p:cNvPr id="9" name="Image 8"/>
          <p:cNvPicPr>
            <a:picLocks noChangeAspect="1"/>
          </p:cNvPicPr>
          <p:nvPr/>
        </p:nvPicPr>
        <p:blipFill>
          <a:blip r:embed="rId10"/>
          <a:stretch>
            <a:fillRect/>
          </a:stretch>
        </p:blipFill>
        <p:spPr>
          <a:xfrm flipH="1">
            <a:off x="2130083" y="3862848"/>
            <a:ext cx="519654" cy="688283"/>
          </a:xfrm>
          <a:prstGeom prst="rect">
            <a:avLst/>
          </a:prstGeom>
        </p:spPr>
      </p:pic>
    </p:spTree>
    <p:extLst>
      <p:ext uri="{BB962C8B-B14F-4D97-AF65-F5344CB8AC3E}">
        <p14:creationId xmlns:p14="http://schemas.microsoft.com/office/powerpoint/2010/main" val="2870019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3"/>
          </p:nvPr>
        </p:nvSpPr>
        <p:spPr/>
        <p:txBody>
          <a:bodyPr/>
          <a:lstStyle/>
          <a:p>
            <a:r>
              <a:rPr lang="fr-FR" dirty="0"/>
              <a:t>Calendrier (Apprenti) </a:t>
            </a:r>
          </a:p>
        </p:txBody>
      </p:sp>
      <p:pic>
        <p:nvPicPr>
          <p:cNvPr id="7" name="Image 6"/>
          <p:cNvPicPr/>
          <p:nvPr/>
        </p:nvPicPr>
        <p:blipFill>
          <a:blip r:embed="rId2"/>
          <a:stretch>
            <a:fillRect/>
          </a:stretch>
        </p:blipFill>
        <p:spPr>
          <a:xfrm>
            <a:off x="125730" y="1888172"/>
            <a:ext cx="8892540" cy="3081655"/>
          </a:xfrm>
          <a:prstGeom prst="rect">
            <a:avLst/>
          </a:prstGeom>
        </p:spPr>
      </p:pic>
    </p:spTree>
    <p:extLst>
      <p:ext uri="{BB962C8B-B14F-4D97-AF65-F5344CB8AC3E}">
        <p14:creationId xmlns:p14="http://schemas.microsoft.com/office/powerpoint/2010/main" val="3654598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3"/>
          </p:nvPr>
        </p:nvSpPr>
        <p:spPr/>
        <p:txBody>
          <a:bodyPr/>
          <a:lstStyle/>
          <a:p>
            <a:r>
              <a:rPr lang="fr-FR" dirty="0"/>
              <a:t>Calendrier (Etudiant) </a:t>
            </a:r>
          </a:p>
        </p:txBody>
      </p:sp>
      <p:pic>
        <p:nvPicPr>
          <p:cNvPr id="4" name="Image 3"/>
          <p:cNvPicPr/>
          <p:nvPr/>
        </p:nvPicPr>
        <p:blipFill>
          <a:blip r:embed="rId2"/>
          <a:stretch>
            <a:fillRect/>
          </a:stretch>
        </p:blipFill>
        <p:spPr>
          <a:xfrm>
            <a:off x="125730" y="1811020"/>
            <a:ext cx="8892540" cy="3235960"/>
          </a:xfrm>
          <a:prstGeom prst="rect">
            <a:avLst/>
          </a:prstGeom>
        </p:spPr>
      </p:pic>
    </p:spTree>
    <p:extLst>
      <p:ext uri="{BB962C8B-B14F-4D97-AF65-F5344CB8AC3E}">
        <p14:creationId xmlns:p14="http://schemas.microsoft.com/office/powerpoint/2010/main" val="1224017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395536" y="764704"/>
            <a:ext cx="8568952" cy="5472608"/>
          </a:xfrm>
        </p:spPr>
        <p:txBody>
          <a:bodyPr/>
          <a:lstStyle/>
          <a:p>
            <a:pPr marL="0" indent="0">
              <a:buNone/>
            </a:pPr>
            <a:r>
              <a:rPr lang="fr-FR" sz="2000" b="1" dirty="0"/>
              <a:t>Avec 25 équipes engagées, les encadrants ne seront que peu disponibles pour chacun. Les ingrédients pour réussir le projet se trouvent donc ici :</a:t>
            </a:r>
          </a:p>
          <a:p>
            <a:pPr lvl="1"/>
            <a:r>
              <a:rPr lang="fr-FR" sz="1800" dirty="0"/>
              <a:t>Une bonne entente entre membres d’équipe  et entre équipes : bienveillance, intérêt pour l’autre, respect, écoute</a:t>
            </a:r>
          </a:p>
          <a:p>
            <a:pPr lvl="1"/>
            <a:endParaRPr lang="fr-FR" sz="1800" dirty="0"/>
          </a:p>
          <a:p>
            <a:pPr lvl="1"/>
            <a:r>
              <a:rPr lang="fr-FR" sz="1800" dirty="0"/>
              <a:t>Un investissement de chacun : à sa place, à son rythme, mais on avance, on est présent</a:t>
            </a:r>
          </a:p>
          <a:p>
            <a:pPr lvl="1"/>
            <a:endParaRPr lang="fr-FR" sz="1800" dirty="0"/>
          </a:p>
          <a:p>
            <a:pPr lvl="1"/>
            <a:r>
              <a:rPr lang="fr-FR" sz="1800" dirty="0"/>
              <a:t>Une tolérance vis-à-vis des logistiques, des disponibilités : soyez prévoyants, démerdards, astucieux, patients, inventifs, autonomes le plus possible</a:t>
            </a:r>
          </a:p>
          <a:p>
            <a:pPr lvl="1"/>
            <a:endParaRPr lang="fr-FR" sz="1800" dirty="0"/>
          </a:p>
          <a:p>
            <a:pPr lvl="1"/>
            <a:r>
              <a:rPr lang="fr-FR" sz="1800" dirty="0"/>
              <a:t>Une bonne organisation : on est présent, on planifie, on se réunit, on sauvegarde ses productions, on partage la connaissance, on trace, on est précis dans les échanges, on prépare les réunions, on anticipe, …</a:t>
            </a:r>
          </a:p>
          <a:p>
            <a:pPr lvl="1"/>
            <a:endParaRPr lang="fr-FR" sz="1800" dirty="0"/>
          </a:p>
          <a:p>
            <a:pPr lvl="1"/>
            <a:r>
              <a:rPr lang="fr-FR" sz="1800" dirty="0"/>
              <a:t>Une progression contrôlée toujours dans le même sens : on démarre sans tarder, on pose des bases solides, on n’est pas trop gourmand et on reste réaliste, on teste, on consolide, on versionne</a:t>
            </a:r>
          </a:p>
          <a:p>
            <a:pPr marL="0" indent="0">
              <a:buNone/>
            </a:pPr>
            <a:endParaRPr lang="fr-FR" sz="2000" dirty="0"/>
          </a:p>
        </p:txBody>
      </p:sp>
      <p:sp>
        <p:nvSpPr>
          <p:cNvPr id="5" name="Espace réservé du contenu 4"/>
          <p:cNvSpPr>
            <a:spLocks noGrp="1"/>
          </p:cNvSpPr>
          <p:nvPr>
            <p:ph idx="13"/>
          </p:nvPr>
        </p:nvSpPr>
        <p:spPr/>
        <p:txBody>
          <a:bodyPr/>
          <a:lstStyle/>
          <a:p>
            <a:r>
              <a:rPr lang="fr-FR" dirty="0"/>
              <a:t>Bon à rappeler</a:t>
            </a:r>
          </a:p>
        </p:txBody>
      </p:sp>
    </p:spTree>
    <p:extLst>
      <p:ext uri="{BB962C8B-B14F-4D97-AF65-F5344CB8AC3E}">
        <p14:creationId xmlns:p14="http://schemas.microsoft.com/office/powerpoint/2010/main" val="212560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3"/>
          </p:nvPr>
        </p:nvSpPr>
        <p:spPr/>
        <p:txBody>
          <a:bodyPr/>
          <a:lstStyle/>
          <a:p>
            <a:r>
              <a:rPr lang="fr-FR" dirty="0"/>
              <a:t>Question</a:t>
            </a:r>
          </a:p>
        </p:txBody>
      </p:sp>
      <p:pic>
        <p:nvPicPr>
          <p:cNvPr id="7" name="Image 6"/>
          <p:cNvPicPr>
            <a:picLocks noChangeAspect="1"/>
          </p:cNvPicPr>
          <p:nvPr/>
        </p:nvPicPr>
        <p:blipFill>
          <a:blip r:embed="rId2"/>
          <a:stretch>
            <a:fillRect/>
          </a:stretch>
        </p:blipFill>
        <p:spPr>
          <a:xfrm>
            <a:off x="3500437" y="2362200"/>
            <a:ext cx="2143125" cy="2133600"/>
          </a:xfrm>
          <a:prstGeom prst="rect">
            <a:avLst/>
          </a:prstGeom>
        </p:spPr>
      </p:pic>
    </p:spTree>
    <p:extLst>
      <p:ext uri="{BB962C8B-B14F-4D97-AF65-F5344CB8AC3E}">
        <p14:creationId xmlns:p14="http://schemas.microsoft.com/office/powerpoint/2010/main" val="3633691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p:txBody>
          <a:bodyPr/>
          <a:lstStyle/>
          <a:p>
            <a:r>
              <a:rPr lang="fr-FR" dirty="0"/>
              <a:t>Mise en œuvre de compétences techniques transverses</a:t>
            </a:r>
          </a:p>
          <a:p>
            <a:pPr lvl="1"/>
            <a:r>
              <a:rPr lang="fr-FR" dirty="0"/>
              <a:t>Mécanique, moteurs</a:t>
            </a:r>
          </a:p>
          <a:p>
            <a:pPr lvl="1"/>
            <a:r>
              <a:rPr lang="fr-FR" dirty="0"/>
              <a:t>Informatique, algorithmique</a:t>
            </a:r>
          </a:p>
          <a:p>
            <a:r>
              <a:rPr lang="fr-FR" dirty="0"/>
              <a:t>Mise en œuvre de compétences humaines et managériales </a:t>
            </a:r>
          </a:p>
          <a:p>
            <a:pPr lvl="1"/>
            <a:r>
              <a:rPr lang="fr-FR" dirty="0"/>
              <a:t>Organisation, savoir être, travail collaboratif</a:t>
            </a:r>
          </a:p>
          <a:p>
            <a:pPr lvl="1"/>
            <a:r>
              <a:rPr lang="fr-FR" dirty="0"/>
              <a:t>Qualité, gestion de projet</a:t>
            </a:r>
          </a:p>
          <a:p>
            <a:pPr lvl="1"/>
            <a:endParaRPr lang="fr-FR" dirty="0"/>
          </a:p>
          <a:p>
            <a:pPr marL="0" indent="0">
              <a:buNone/>
            </a:pPr>
            <a:r>
              <a:rPr lang="fr-FR" dirty="0"/>
              <a:t>     mais aussi</a:t>
            </a:r>
          </a:p>
          <a:p>
            <a:pPr lvl="1"/>
            <a:r>
              <a:rPr lang="fr-FR" dirty="0"/>
              <a:t>De l’ingéniosité (quelles bonnes solutions ?)</a:t>
            </a:r>
          </a:p>
          <a:p>
            <a:pPr lvl="1"/>
            <a:r>
              <a:rPr lang="fr-FR" dirty="0"/>
              <a:t>De la créativité et de la création (impression 3D)</a:t>
            </a:r>
          </a:p>
          <a:p>
            <a:pPr lvl="1"/>
            <a:endParaRPr lang="fr-FR" dirty="0"/>
          </a:p>
          <a:p>
            <a:pPr lvl="1"/>
            <a:r>
              <a:rPr lang="fr-FR" dirty="0"/>
              <a:t>De l’autonomie</a:t>
            </a:r>
          </a:p>
          <a:p>
            <a:pPr lvl="1"/>
            <a:r>
              <a:rPr lang="fr-FR" dirty="0"/>
              <a:t>De la responsabilité</a:t>
            </a:r>
          </a:p>
          <a:p>
            <a:pPr lvl="1"/>
            <a:endParaRPr lang="fr-FR" dirty="0"/>
          </a:p>
        </p:txBody>
      </p:sp>
      <p:sp>
        <p:nvSpPr>
          <p:cNvPr id="5" name="Espace réservé du contenu 4"/>
          <p:cNvSpPr>
            <a:spLocks noGrp="1"/>
          </p:cNvSpPr>
          <p:nvPr>
            <p:ph idx="13"/>
          </p:nvPr>
        </p:nvSpPr>
        <p:spPr/>
        <p:txBody>
          <a:bodyPr/>
          <a:lstStyle/>
          <a:p>
            <a:r>
              <a:rPr lang="fr-FR" dirty="0"/>
              <a:t>Objectifs pédagogiques</a:t>
            </a:r>
          </a:p>
        </p:txBody>
      </p:sp>
    </p:spTree>
    <p:extLst>
      <p:ext uri="{BB962C8B-B14F-4D97-AF65-F5344CB8AC3E}">
        <p14:creationId xmlns:p14="http://schemas.microsoft.com/office/powerpoint/2010/main" val="415644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179512" y="835031"/>
            <a:ext cx="8964488" cy="5472608"/>
          </a:xfrm>
        </p:spPr>
        <p:txBody>
          <a:bodyPr/>
          <a:lstStyle/>
          <a:p>
            <a:r>
              <a:rPr lang="fr-FR" dirty="0" err="1"/>
              <a:t>EçAMBOT</a:t>
            </a:r>
            <a:r>
              <a:rPr lang="fr-FR" dirty="0"/>
              <a:t>, d’inspiration EUROBOT</a:t>
            </a:r>
          </a:p>
          <a:p>
            <a:pPr marL="457200" lvl="1" indent="0">
              <a:buNone/>
            </a:pPr>
            <a:r>
              <a:rPr lang="fr-FR" dirty="0" err="1"/>
              <a:t>Eurobot</a:t>
            </a:r>
            <a:r>
              <a:rPr lang="fr-FR" dirty="0"/>
              <a:t> est une compétition européenne de robotique …</a:t>
            </a:r>
            <a:br>
              <a:rPr lang="fr-FR" dirty="0"/>
            </a:br>
            <a:r>
              <a:rPr lang="fr-FR" dirty="0"/>
              <a:t>qui a lieu tous les ans depuis 1994. Elle est organisée par </a:t>
            </a:r>
            <a:br>
              <a:rPr lang="fr-FR" dirty="0"/>
            </a:br>
            <a:r>
              <a:rPr lang="fr-FR" dirty="0"/>
              <a:t>l’association Planète Sciences. Il ne s’agit pas de combats de robots mais de matchs au cours lesquels les robots doivent prendre, déposer, empiler des objets afin de marquer des points, sans gêner l’autre robot.</a:t>
            </a:r>
          </a:p>
          <a:p>
            <a:pPr marL="457200" lvl="1" indent="0">
              <a:buNone/>
            </a:pPr>
            <a:endParaRPr lang="fr-FR" dirty="0"/>
          </a:p>
          <a:p>
            <a:r>
              <a:rPr lang="fr-FR" dirty="0"/>
              <a:t>Objectif </a:t>
            </a:r>
            <a:r>
              <a:rPr lang="fr-FR" dirty="0" err="1"/>
              <a:t>EçAMBOT</a:t>
            </a:r>
            <a:endParaRPr lang="fr-FR" dirty="0"/>
          </a:p>
          <a:p>
            <a:pPr marL="457200" lvl="1" indent="0">
              <a:buNone/>
            </a:pPr>
            <a:r>
              <a:rPr lang="fr-FR" dirty="0"/>
              <a:t>Proposer un robot répondant à un cahier des charges (plus ou moins) strict</a:t>
            </a:r>
          </a:p>
          <a:p>
            <a:r>
              <a:rPr lang="fr-FR" dirty="0"/>
              <a:t>Enjeux</a:t>
            </a:r>
          </a:p>
          <a:p>
            <a:pPr marL="457200" lvl="1" indent="0">
              <a:buNone/>
            </a:pPr>
            <a:r>
              <a:rPr lang="fr-FR" dirty="0"/>
              <a:t>La validation d’une U.E.</a:t>
            </a:r>
          </a:p>
          <a:p>
            <a:pPr marL="457200" lvl="1" indent="0">
              <a:buNone/>
            </a:pPr>
            <a:r>
              <a:rPr lang="fr-FR" dirty="0"/>
              <a:t>La gloire pour le gagnant</a:t>
            </a:r>
          </a:p>
          <a:p>
            <a:endParaRPr lang="fr-FR" dirty="0"/>
          </a:p>
          <a:p>
            <a:pPr marL="457200" lvl="1" indent="0">
              <a:buNone/>
            </a:pPr>
            <a:endParaRPr lang="fr-FR" dirty="0"/>
          </a:p>
        </p:txBody>
      </p:sp>
      <p:sp>
        <p:nvSpPr>
          <p:cNvPr id="7" name="Espace réservé du contenu 6"/>
          <p:cNvSpPr>
            <a:spLocks noGrp="1"/>
          </p:cNvSpPr>
          <p:nvPr>
            <p:ph idx="13"/>
          </p:nvPr>
        </p:nvSpPr>
        <p:spPr/>
        <p:txBody>
          <a:bodyPr/>
          <a:lstStyle/>
          <a:p>
            <a:r>
              <a:rPr lang="fr-FR" dirty="0"/>
              <a:t>L’inspiration, le jeu, les enjeux</a:t>
            </a:r>
          </a:p>
        </p:txBody>
      </p:sp>
      <p:pic>
        <p:nvPicPr>
          <p:cNvPr id="8" name="Image 7"/>
          <p:cNvPicPr/>
          <p:nvPr/>
        </p:nvPicPr>
        <p:blipFill>
          <a:blip r:embed="rId3">
            <a:extLst>
              <a:ext uri="{28A0092B-C50C-407E-A947-70E740481C1C}">
                <a14:useLocalDpi xmlns:a14="http://schemas.microsoft.com/office/drawing/2010/main" val="0"/>
              </a:ext>
            </a:extLst>
          </a:blip>
          <a:srcRect/>
          <a:stretch>
            <a:fillRect/>
          </a:stretch>
        </p:blipFill>
        <p:spPr bwMode="auto">
          <a:xfrm>
            <a:off x="7172605" y="1020146"/>
            <a:ext cx="1791883" cy="820676"/>
          </a:xfrm>
          <a:prstGeom prst="rect">
            <a:avLst/>
          </a:prstGeom>
          <a:noFill/>
        </p:spPr>
      </p:pic>
    </p:spTree>
    <p:extLst>
      <p:ext uri="{BB962C8B-B14F-4D97-AF65-F5344CB8AC3E}">
        <p14:creationId xmlns:p14="http://schemas.microsoft.com/office/powerpoint/2010/main" val="118539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395536" y="836712"/>
            <a:ext cx="8568952" cy="5472608"/>
          </a:xfrm>
        </p:spPr>
        <p:txBody>
          <a:bodyPr/>
          <a:lstStyle/>
          <a:p>
            <a:r>
              <a:rPr lang="fr-FR" dirty="0"/>
              <a:t>En 2015, un Projet Recherche et Développement</a:t>
            </a:r>
          </a:p>
          <a:p>
            <a:pPr marL="457200" lvl="1" indent="0">
              <a:buNone/>
            </a:pPr>
            <a:r>
              <a:rPr lang="fr-FR" dirty="0"/>
              <a:t>Une réalisation, un plan de marche pour les années suivantes</a:t>
            </a:r>
          </a:p>
          <a:p>
            <a:pPr marL="457200" lvl="1" indent="0">
              <a:buNone/>
            </a:pPr>
            <a:endParaRPr lang="fr-FR" dirty="0"/>
          </a:p>
          <a:p>
            <a:r>
              <a:rPr lang="fr-FR" dirty="0"/>
              <a:t>En 2016, premier cahier des charges ECAMBOT </a:t>
            </a:r>
          </a:p>
          <a:p>
            <a:pPr marL="457200" lvl="1" indent="0">
              <a:buNone/>
            </a:pPr>
            <a:r>
              <a:rPr lang="fr-FR" dirty="0"/>
              <a:t>Les 12 robots à la plage</a:t>
            </a:r>
          </a:p>
          <a:p>
            <a:pPr marL="457200" lvl="1" indent="0">
              <a:buNone/>
            </a:pPr>
            <a:endParaRPr lang="fr-FR" dirty="0"/>
          </a:p>
          <a:p>
            <a:pPr marL="342900" lvl="1" indent="-342900">
              <a:buFont typeface="Arial" pitchFamily="34" charset="0"/>
              <a:buChar char="•"/>
            </a:pPr>
            <a:r>
              <a:rPr lang="fr-FR" sz="2400" dirty="0"/>
              <a:t>En 2017 et 2018, les robots quittent la Terre</a:t>
            </a:r>
          </a:p>
          <a:p>
            <a:pPr marL="400050" lvl="2" indent="0">
              <a:buNone/>
            </a:pPr>
            <a:r>
              <a:rPr lang="fr-FR" sz="2000" dirty="0"/>
              <a:t>Une nouvelle planète a été investie par 18 robots pour y construire une base, puis 24 nouveaux robots y sont retournés pour la rendre habitable …</a:t>
            </a:r>
          </a:p>
          <a:p>
            <a:pPr marL="400050" lvl="2" indent="0">
              <a:buNone/>
            </a:pPr>
            <a:endParaRPr lang="fr-FR" sz="2000" dirty="0"/>
          </a:p>
          <a:p>
            <a:pPr marL="400050" lvl="2" indent="0">
              <a:buNone/>
            </a:pPr>
            <a:endParaRPr lang="fr-FR" sz="2000" dirty="0"/>
          </a:p>
          <a:p>
            <a:pPr marL="400050" lvl="2" indent="0">
              <a:buNone/>
            </a:pPr>
            <a:endParaRPr lang="fr-FR" sz="2000" dirty="0"/>
          </a:p>
          <a:p>
            <a:pPr marL="400050" lvl="2" indent="0">
              <a:buNone/>
            </a:pPr>
            <a:endParaRPr lang="fr-FR" sz="2000" dirty="0"/>
          </a:p>
          <a:p>
            <a:pPr marL="400050" lvl="2" indent="0">
              <a:buNone/>
            </a:pPr>
            <a:endParaRPr lang="fr-FR" sz="2000" dirty="0"/>
          </a:p>
          <a:p>
            <a:pPr marL="0" indent="0">
              <a:buNone/>
            </a:pPr>
            <a:endParaRPr lang="fr-FR" dirty="0"/>
          </a:p>
        </p:txBody>
      </p:sp>
      <p:sp>
        <p:nvSpPr>
          <p:cNvPr id="5" name="Espace réservé du contenu 4"/>
          <p:cNvSpPr>
            <a:spLocks noGrp="1"/>
          </p:cNvSpPr>
          <p:nvPr>
            <p:ph idx="13"/>
          </p:nvPr>
        </p:nvSpPr>
        <p:spPr/>
        <p:txBody>
          <a:bodyPr/>
          <a:lstStyle/>
          <a:p>
            <a:r>
              <a:rPr lang="fr-FR" dirty="0"/>
              <a:t>Déjà un historique (1/2)</a:t>
            </a:r>
          </a:p>
        </p:txBody>
      </p:sp>
      <p:pic>
        <p:nvPicPr>
          <p:cNvPr id="6" name="Picture 2" descr="Q:\Les dossiers des permanents\EUROBOT\EUROBOT_2017-2018\Eléments de démarrage - lancement projet\les gagnant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2420888"/>
            <a:ext cx="2304256" cy="114928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Q:\Les dossiers des permanents\EUROBOT\EUROBOT_2017-2018\Eléments de démarrage - lancement projet\DSC_0088 V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4581128"/>
            <a:ext cx="2417382" cy="167172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Q:\Les photos\2017-2018\ECAMBOT\IMG-3276.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715" t="30637" r="8571"/>
          <a:stretch/>
        </p:blipFill>
        <p:spPr bwMode="auto">
          <a:xfrm>
            <a:off x="5761725" y="4542518"/>
            <a:ext cx="2653642" cy="1710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443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395536" y="836712"/>
            <a:ext cx="8568952" cy="5472608"/>
          </a:xfrm>
        </p:spPr>
        <p:txBody>
          <a:bodyPr/>
          <a:lstStyle/>
          <a:p>
            <a:pPr marL="342900" lvl="1" indent="-342900">
              <a:buFont typeface="Arial" pitchFamily="34" charset="0"/>
              <a:buChar char="•"/>
            </a:pPr>
            <a:r>
              <a:rPr lang="fr-FR" sz="2400" dirty="0"/>
              <a:t>En 2019, les robots se sont pris pour des profs</a:t>
            </a:r>
            <a:endParaRPr lang="fr-FR" dirty="0"/>
          </a:p>
          <a:p>
            <a:pPr marL="0" indent="0">
              <a:buNone/>
            </a:pPr>
            <a:r>
              <a:rPr lang="fr-FR" dirty="0">
                <a:hlinkClick r:id="rId2" action="ppaction://hlinkfile"/>
              </a:rPr>
              <a:t>Vidéo des « finalistes »</a:t>
            </a:r>
            <a:endParaRPr lang="fr-FR" dirty="0"/>
          </a:p>
          <a:p>
            <a:pPr marL="0" indent="0">
              <a:buNone/>
            </a:pPr>
            <a:r>
              <a:rPr lang="fr-FR" dirty="0"/>
              <a:t>     et enfin </a:t>
            </a:r>
            <a:r>
              <a:rPr lang="fr-FR" dirty="0">
                <a:hlinkClick r:id="rId3" action="ppaction://hlinkfile"/>
              </a:rPr>
              <a:t>la renommée </a:t>
            </a:r>
            <a:r>
              <a:rPr lang="fr-FR" dirty="0"/>
              <a:t>… </a:t>
            </a:r>
          </a:p>
          <a:p>
            <a:r>
              <a:rPr lang="fr-FR" dirty="0"/>
              <a:t>En 2020, les robots faisaient leur parcours </a:t>
            </a:r>
            <a:r>
              <a:rPr lang="fr-FR" dirty="0" err="1"/>
              <a:t>ECAMien</a:t>
            </a:r>
            <a:r>
              <a:rPr lang="fr-FR" dirty="0"/>
              <a:t> pour valider leurs aptitudes.</a:t>
            </a:r>
          </a:p>
          <a:p>
            <a:r>
              <a:rPr lang="fr-FR" dirty="0"/>
              <a:t>En 2021 … projet innovation en remplacement</a:t>
            </a:r>
          </a:p>
          <a:p>
            <a:r>
              <a:rPr lang="fr-FR" dirty="0"/>
              <a:t>En 2022, année élection, avec l’élection du président du </a:t>
            </a:r>
            <a:br>
              <a:rPr lang="fr-FR" dirty="0"/>
            </a:br>
            <a:r>
              <a:rPr lang="fr-FR" dirty="0"/>
              <a:t>Bureau Des Robots (BDR)</a:t>
            </a:r>
          </a:p>
          <a:p>
            <a:endParaRPr lang="fr-FR" dirty="0"/>
          </a:p>
          <a:p>
            <a:r>
              <a:rPr lang="fr-FR" dirty="0"/>
              <a:t>Cette année, constat oblige, votre robot travaillera au développement durable.</a:t>
            </a:r>
          </a:p>
        </p:txBody>
      </p:sp>
      <p:sp>
        <p:nvSpPr>
          <p:cNvPr id="5" name="Espace réservé du contenu 4"/>
          <p:cNvSpPr>
            <a:spLocks noGrp="1"/>
          </p:cNvSpPr>
          <p:nvPr>
            <p:ph idx="13"/>
          </p:nvPr>
        </p:nvSpPr>
        <p:spPr/>
        <p:txBody>
          <a:bodyPr/>
          <a:lstStyle/>
          <a:p>
            <a:r>
              <a:rPr lang="fr-FR" dirty="0"/>
              <a:t>Déjà un historique (2/2)</a:t>
            </a:r>
          </a:p>
        </p:txBody>
      </p:sp>
    </p:spTree>
    <p:extLst>
      <p:ext uri="{BB962C8B-B14F-4D97-AF65-F5344CB8AC3E}">
        <p14:creationId xmlns:p14="http://schemas.microsoft.com/office/powerpoint/2010/main" val="73957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179512" y="692696"/>
            <a:ext cx="8964488" cy="5472608"/>
          </a:xfrm>
        </p:spPr>
        <p:txBody>
          <a:bodyPr/>
          <a:lstStyle/>
          <a:p>
            <a:pPr marL="457200" lvl="1" indent="0">
              <a:buNone/>
            </a:pPr>
            <a:endParaRPr lang="fr-FR" dirty="0"/>
          </a:p>
          <a:p>
            <a:r>
              <a:rPr lang="fr-FR" dirty="0"/>
              <a:t>L’énergie et l’enthousiasme des promotions ECAM 4 E &amp; A</a:t>
            </a:r>
          </a:p>
          <a:p>
            <a:endParaRPr lang="fr-FR" dirty="0"/>
          </a:p>
          <a:p>
            <a:r>
              <a:rPr lang="fr-FR" dirty="0"/>
              <a:t>Du temps alloué, en séances encadrées ou non</a:t>
            </a:r>
          </a:p>
          <a:p>
            <a:r>
              <a:rPr lang="fr-FR" dirty="0"/>
              <a:t>Du matériel, des sous (un peu), un support atelier, …</a:t>
            </a:r>
          </a:p>
          <a:p>
            <a:r>
              <a:rPr lang="fr-FR" dirty="0"/>
              <a:t>Une équipe encadrante et aidante</a:t>
            </a:r>
          </a:p>
          <a:p>
            <a:pPr marL="457200" lvl="1" indent="0">
              <a:buNone/>
            </a:pPr>
            <a:r>
              <a:rPr lang="fr-FR" dirty="0"/>
              <a:t>                                     </a:t>
            </a:r>
            <a:r>
              <a:rPr lang="fr-FR" sz="1400" dirty="0"/>
              <a:t>Etienne SAYEGH pour accès atelier du S1</a:t>
            </a:r>
          </a:p>
          <a:p>
            <a:pPr marL="457200" lvl="1" indent="0">
              <a:buNone/>
            </a:pPr>
            <a:r>
              <a:rPr lang="fr-FR" sz="1400" dirty="0"/>
              <a:t>                                                     Brunhylde CHABALE, Guilhem SOULOUMIAC et Jean ROBESSON pour l’aide logistique</a:t>
            </a:r>
          </a:p>
          <a:p>
            <a:pPr marL="457200" lvl="1" indent="0">
              <a:buNone/>
            </a:pPr>
            <a:endParaRPr lang="fr-FR" dirty="0"/>
          </a:p>
          <a:p>
            <a:pPr marL="457200" lvl="1" indent="0">
              <a:buNone/>
            </a:pPr>
            <a:r>
              <a:rPr lang="fr-FR" dirty="0"/>
              <a:t>Boiteau – </a:t>
            </a:r>
            <a:r>
              <a:rPr lang="fr-FR" dirty="0" err="1"/>
              <a:t>Guibourg</a:t>
            </a:r>
            <a:br>
              <a:rPr lang="fr-FR" dirty="0"/>
            </a:br>
            <a:r>
              <a:rPr lang="fr-FR" dirty="0"/>
              <a:t>Encadrant principal pour la gestion du projet : Denys Boiteau</a:t>
            </a:r>
          </a:p>
          <a:p>
            <a:r>
              <a:rPr lang="fr-FR" dirty="0"/>
              <a:t>Un accompagnateur non spécialiste pour conserver la motivation</a:t>
            </a:r>
          </a:p>
        </p:txBody>
      </p:sp>
      <p:sp>
        <p:nvSpPr>
          <p:cNvPr id="7" name="Espace réservé du contenu 6"/>
          <p:cNvSpPr>
            <a:spLocks noGrp="1"/>
          </p:cNvSpPr>
          <p:nvPr>
            <p:ph idx="13"/>
          </p:nvPr>
        </p:nvSpPr>
        <p:spPr/>
        <p:txBody>
          <a:bodyPr/>
          <a:lstStyle/>
          <a:p>
            <a:r>
              <a:rPr lang="fr-FR" dirty="0"/>
              <a:t>Les moyens</a:t>
            </a:r>
          </a:p>
        </p:txBody>
      </p:sp>
      <p:pic>
        <p:nvPicPr>
          <p:cNvPr id="1028" name="Picture 4" descr="C:\Users\boiteau\Desktop\D Boiteau.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592" y="3268842"/>
            <a:ext cx="815070" cy="10242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693" y="3268844"/>
            <a:ext cx="1024252" cy="1024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605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p:txBody>
          <a:bodyPr/>
          <a:lstStyle/>
          <a:p>
            <a:r>
              <a:rPr lang="fr-FR" dirty="0"/>
              <a:t>Le cahier des charges 2022-2023 – en très résumé</a:t>
            </a:r>
          </a:p>
          <a:p>
            <a:endParaRPr lang="fr-FR" dirty="0"/>
          </a:p>
          <a:p>
            <a:r>
              <a:rPr lang="fr-FR" dirty="0"/>
              <a:t>La base matérielle « commune »</a:t>
            </a:r>
          </a:p>
          <a:p>
            <a:r>
              <a:rPr lang="fr-FR" dirty="0"/>
              <a:t>Le calendrier approximatif</a:t>
            </a:r>
          </a:p>
          <a:p>
            <a:r>
              <a:rPr lang="fr-FR" dirty="0"/>
              <a:t>La logistique</a:t>
            </a:r>
          </a:p>
          <a:p>
            <a:pPr marL="0" indent="0">
              <a:buNone/>
            </a:pPr>
            <a:endParaRPr lang="fr-FR" dirty="0"/>
          </a:p>
          <a:p>
            <a:endParaRPr lang="fr-FR" dirty="0"/>
          </a:p>
          <a:p>
            <a:endParaRPr lang="fr-FR" dirty="0"/>
          </a:p>
          <a:p>
            <a:pPr marL="0" indent="0">
              <a:buNone/>
            </a:pPr>
            <a:r>
              <a:rPr lang="fr-FR" dirty="0"/>
              <a:t>puis plus de détails, discussion ouverte, questions, …</a:t>
            </a:r>
          </a:p>
        </p:txBody>
      </p:sp>
      <p:sp>
        <p:nvSpPr>
          <p:cNvPr id="5" name="Espace réservé du contenu 4"/>
          <p:cNvSpPr>
            <a:spLocks noGrp="1"/>
          </p:cNvSpPr>
          <p:nvPr>
            <p:ph idx="13"/>
          </p:nvPr>
        </p:nvSpPr>
        <p:spPr/>
        <p:txBody>
          <a:bodyPr/>
          <a:lstStyle/>
          <a:p>
            <a:r>
              <a:rPr lang="fr-FR" dirty="0"/>
              <a:t>Nous allons voir maintenant …</a:t>
            </a:r>
          </a:p>
        </p:txBody>
      </p:sp>
    </p:spTree>
    <p:extLst>
      <p:ext uri="{BB962C8B-B14F-4D97-AF65-F5344CB8AC3E}">
        <p14:creationId xmlns:p14="http://schemas.microsoft.com/office/powerpoint/2010/main" val="4232146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395536" y="692696"/>
            <a:ext cx="8568952" cy="5472608"/>
          </a:xfrm>
        </p:spPr>
        <p:txBody>
          <a:bodyPr/>
          <a:lstStyle/>
          <a:p>
            <a:pPr marL="0" indent="0">
              <a:buNone/>
            </a:pPr>
            <a:r>
              <a:rPr lang="fr-FR" sz="2800" dirty="0"/>
              <a:t>Les grandes lignes du jeu</a:t>
            </a:r>
          </a:p>
          <a:p>
            <a:pPr marL="0" indent="0">
              <a:buNone/>
            </a:pPr>
            <a:r>
              <a:rPr lang="fr-FR" sz="2800" dirty="0"/>
              <a:t>	</a:t>
            </a:r>
            <a:endParaRPr lang="fr-FR" dirty="0"/>
          </a:p>
        </p:txBody>
      </p:sp>
      <p:sp>
        <p:nvSpPr>
          <p:cNvPr id="5" name="Espace réservé du contenu 4"/>
          <p:cNvSpPr>
            <a:spLocks noGrp="1"/>
          </p:cNvSpPr>
          <p:nvPr>
            <p:ph idx="13"/>
          </p:nvPr>
        </p:nvSpPr>
        <p:spPr/>
        <p:txBody>
          <a:bodyPr/>
          <a:lstStyle/>
          <a:p>
            <a:r>
              <a:rPr lang="fr-FR" dirty="0"/>
              <a:t>Le cahier des charges </a:t>
            </a:r>
            <a:r>
              <a:rPr lang="fr-FR" dirty="0" err="1"/>
              <a:t>EçAMBOT</a:t>
            </a:r>
            <a:r>
              <a:rPr lang="fr-FR" dirty="0"/>
              <a:t> 2023 (1/3)</a:t>
            </a:r>
          </a:p>
        </p:txBody>
      </p:sp>
      <p:sp>
        <p:nvSpPr>
          <p:cNvPr id="3" name="Rectangle 2"/>
          <p:cNvSpPr/>
          <p:nvPr/>
        </p:nvSpPr>
        <p:spPr>
          <a:xfrm>
            <a:off x="389148" y="1268760"/>
            <a:ext cx="8127776" cy="2862322"/>
          </a:xfrm>
          <a:prstGeom prst="rect">
            <a:avLst/>
          </a:prstGeom>
        </p:spPr>
        <p:txBody>
          <a:bodyPr wrap="square">
            <a:spAutoFit/>
          </a:bodyPr>
          <a:lstStyle/>
          <a:p>
            <a:r>
              <a:rPr lang="fr-FR" sz="2000" i="1" dirty="0"/>
              <a:t>Le développement durable est un développement qui répond aux besoins du présent sans compromettre la capacité des générations futures de répondre aux leurs.</a:t>
            </a:r>
          </a:p>
          <a:p>
            <a:endParaRPr lang="fr-FR" sz="2000" i="1" dirty="0"/>
          </a:p>
          <a:p>
            <a:r>
              <a:rPr lang="fr-FR" sz="2000" i="1" dirty="0"/>
              <a:t>Votre robot aura 90 secondes pour démontrer son aptitude de robot écolo : planter des arbres, enterrer le carbone, covoiturer, exploiter les énergies propres pour se recharger. </a:t>
            </a:r>
            <a:br>
              <a:rPr lang="fr-FR" sz="2000" i="1" dirty="0"/>
            </a:br>
            <a:r>
              <a:rPr lang="fr-FR" sz="2000" i="1" dirty="0"/>
              <a:t>20 secondes seront ouvertes ensuite pour laisser les migrants choisir leur camp.</a:t>
            </a:r>
          </a:p>
        </p:txBody>
      </p:sp>
      <p:pic>
        <p:nvPicPr>
          <p:cNvPr id="7" name="Image 6"/>
          <p:cNvPicPr/>
          <p:nvPr/>
        </p:nvPicPr>
        <p:blipFill>
          <a:blip r:embed="rId2"/>
          <a:stretch>
            <a:fillRect/>
          </a:stretch>
        </p:blipFill>
        <p:spPr>
          <a:xfrm>
            <a:off x="1889448" y="4131082"/>
            <a:ext cx="4608512" cy="1616709"/>
          </a:xfrm>
          <a:prstGeom prst="rect">
            <a:avLst/>
          </a:prstGeom>
        </p:spPr>
      </p:pic>
      <p:pic>
        <p:nvPicPr>
          <p:cNvPr id="8" name="Image 7"/>
          <p:cNvPicPr/>
          <p:nvPr/>
        </p:nvPicPr>
        <p:blipFill rotWithShape="1">
          <a:blip r:embed="rId3"/>
          <a:srcRect r="32110" b="21492"/>
          <a:stretch/>
        </p:blipFill>
        <p:spPr>
          <a:xfrm>
            <a:off x="1475657" y="5910097"/>
            <a:ext cx="5328591" cy="255207"/>
          </a:xfrm>
          <a:prstGeom prst="rect">
            <a:avLst/>
          </a:prstGeom>
        </p:spPr>
      </p:pic>
    </p:spTree>
    <p:extLst>
      <p:ext uri="{BB962C8B-B14F-4D97-AF65-F5344CB8AC3E}">
        <p14:creationId xmlns:p14="http://schemas.microsoft.com/office/powerpoint/2010/main" val="107450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3"/>
          </p:nvPr>
        </p:nvSpPr>
        <p:spPr/>
        <p:txBody>
          <a:bodyPr/>
          <a:lstStyle/>
          <a:p>
            <a:r>
              <a:rPr lang="fr-FR" dirty="0"/>
              <a:t>Le cahier des charges </a:t>
            </a:r>
            <a:r>
              <a:rPr lang="fr-FR" dirty="0" err="1"/>
              <a:t>EçAMBOT</a:t>
            </a:r>
            <a:r>
              <a:rPr lang="fr-FR" dirty="0"/>
              <a:t> 2023 (2/3)</a:t>
            </a:r>
          </a:p>
        </p:txBody>
      </p:sp>
      <p:grpSp>
        <p:nvGrpSpPr>
          <p:cNvPr id="9" name="Zone de dessin 716"/>
          <p:cNvGrpSpPr/>
          <p:nvPr/>
        </p:nvGrpSpPr>
        <p:grpSpPr>
          <a:xfrm>
            <a:off x="154263" y="764704"/>
            <a:ext cx="8989737" cy="4608512"/>
            <a:chOff x="0" y="0"/>
            <a:chExt cx="8639810" cy="4429125"/>
          </a:xfrm>
        </p:grpSpPr>
        <p:sp>
          <p:nvSpPr>
            <p:cNvPr id="10" name="Rectangle 9"/>
            <p:cNvSpPr/>
            <p:nvPr/>
          </p:nvSpPr>
          <p:spPr>
            <a:xfrm>
              <a:off x="0" y="0"/>
              <a:ext cx="8639810" cy="4429125"/>
            </a:xfrm>
            <a:prstGeom prst="rect">
              <a:avLst/>
            </a:prstGeom>
          </p:spPr>
        </p:sp>
        <p:sp>
          <p:nvSpPr>
            <p:cNvPr id="11" name="Rectangle 10"/>
            <p:cNvSpPr/>
            <p:nvPr/>
          </p:nvSpPr>
          <p:spPr>
            <a:xfrm>
              <a:off x="123825" y="247650"/>
              <a:ext cx="8448675" cy="304103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2" name="Rectangle 11"/>
            <p:cNvSpPr/>
            <p:nvPr/>
          </p:nvSpPr>
          <p:spPr>
            <a:xfrm flipH="1">
              <a:off x="1249072" y="225696"/>
              <a:ext cx="5760000" cy="92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57275" tIns="78638" rIns="157275" bIns="78638" numCol="1" spcCol="0" rtlCol="0" fromWordArt="0" anchor="ctr" anchorCtr="0" forceAA="0" compatLnSpc="1">
              <a:prstTxWarp prst="textNoShape">
                <a:avLst/>
              </a:prstTxWarp>
              <a:noAutofit/>
            </a:bodyPr>
            <a:lstStyle/>
            <a:p>
              <a:pPr>
                <a:spcAft>
                  <a:spcPts val="600"/>
                </a:spcAft>
              </a:pPr>
              <a:r>
                <a:rPr lang="fr-FR" sz="800">
                  <a:solidFill>
                    <a:srgbClr val="000000"/>
                  </a:solidFill>
                  <a:effectLst/>
                  <a:latin typeface="Times New Roman" panose="02020603050405020304" pitchFamily="18" charset="0"/>
                  <a:ea typeface="Calibri" panose="020F0502020204030204" pitchFamily="34" charset="0"/>
                </a:rPr>
                <a:t> </a:t>
              </a:r>
              <a:endParaRPr lang="fr-FR" sz="1100">
                <a:effectLst/>
                <a:latin typeface="Times New Roman" panose="02020603050405020304" pitchFamily="18" charset="0"/>
                <a:ea typeface="Calibri" panose="020F0502020204030204" pitchFamily="34" charset="0"/>
              </a:endParaRPr>
            </a:p>
          </p:txBody>
        </p:sp>
        <p:sp>
          <p:nvSpPr>
            <p:cNvPr id="13" name="Forme libre 12"/>
            <p:cNvSpPr/>
            <p:nvPr/>
          </p:nvSpPr>
          <p:spPr>
            <a:xfrm>
              <a:off x="518964" y="282014"/>
              <a:ext cx="7486027" cy="2764610"/>
            </a:xfrm>
            <a:custGeom>
              <a:avLst/>
              <a:gdLst>
                <a:gd name="connsiteX0" fmla="*/ 0 w 7520152"/>
                <a:gd name="connsiteY0" fmla="*/ 2222938 h 2254469"/>
                <a:gd name="connsiteX1" fmla="*/ 15766 w 7520152"/>
                <a:gd name="connsiteY1" fmla="*/ 315310 h 2254469"/>
                <a:gd name="connsiteX2" fmla="*/ 1324303 w 7520152"/>
                <a:gd name="connsiteY2" fmla="*/ 331076 h 2254469"/>
                <a:gd name="connsiteX3" fmla="*/ 1261241 w 7520152"/>
                <a:gd name="connsiteY3" fmla="*/ 2207172 h 2254469"/>
                <a:gd name="connsiteX4" fmla="*/ 4776952 w 7520152"/>
                <a:gd name="connsiteY4" fmla="*/ 2238703 h 2254469"/>
                <a:gd name="connsiteX5" fmla="*/ 4776952 w 7520152"/>
                <a:gd name="connsiteY5" fmla="*/ 409903 h 2254469"/>
                <a:gd name="connsiteX6" fmla="*/ 1576552 w 7520152"/>
                <a:gd name="connsiteY6" fmla="*/ 362607 h 2254469"/>
                <a:gd name="connsiteX7" fmla="*/ 1545021 w 7520152"/>
                <a:gd name="connsiteY7" fmla="*/ 2238703 h 2254469"/>
                <a:gd name="connsiteX8" fmla="*/ 7520152 w 7520152"/>
                <a:gd name="connsiteY8" fmla="*/ 2254469 h 2254469"/>
                <a:gd name="connsiteX9" fmla="*/ 7504386 w 7520152"/>
                <a:gd name="connsiteY9" fmla="*/ 0 h 2254469"/>
                <a:gd name="connsiteX10" fmla="*/ 7504386 w 7520152"/>
                <a:gd name="connsiteY10" fmla="*/ 0 h 2254469"/>
                <a:gd name="connsiteX0" fmla="*/ 0 w 7520152"/>
                <a:gd name="connsiteY0" fmla="*/ 2222938 h 2254469"/>
                <a:gd name="connsiteX1" fmla="*/ 15766 w 7520152"/>
                <a:gd name="connsiteY1" fmla="*/ 315310 h 2254469"/>
                <a:gd name="connsiteX2" fmla="*/ 1324303 w 7520152"/>
                <a:gd name="connsiteY2" fmla="*/ 331076 h 2254469"/>
                <a:gd name="connsiteX3" fmla="*/ 1261241 w 7520152"/>
                <a:gd name="connsiteY3" fmla="*/ 2207172 h 2254469"/>
                <a:gd name="connsiteX4" fmla="*/ 4776952 w 7520152"/>
                <a:gd name="connsiteY4" fmla="*/ 2238703 h 2254469"/>
                <a:gd name="connsiteX5" fmla="*/ 4776952 w 7520152"/>
                <a:gd name="connsiteY5" fmla="*/ 409903 h 2254469"/>
                <a:gd name="connsiteX6" fmla="*/ 1576552 w 7520152"/>
                <a:gd name="connsiteY6" fmla="*/ 362607 h 2254469"/>
                <a:gd name="connsiteX7" fmla="*/ 1560787 w 7520152"/>
                <a:gd name="connsiteY7" fmla="*/ 2191403 h 2254469"/>
                <a:gd name="connsiteX8" fmla="*/ 7520152 w 7520152"/>
                <a:gd name="connsiteY8" fmla="*/ 2254469 h 2254469"/>
                <a:gd name="connsiteX9" fmla="*/ 7504386 w 7520152"/>
                <a:gd name="connsiteY9" fmla="*/ 0 h 2254469"/>
                <a:gd name="connsiteX10" fmla="*/ 7504386 w 7520152"/>
                <a:gd name="connsiteY10" fmla="*/ 0 h 2254469"/>
                <a:gd name="connsiteX0" fmla="*/ 0 w 7520152"/>
                <a:gd name="connsiteY0" fmla="*/ 2222938 h 2254469"/>
                <a:gd name="connsiteX1" fmla="*/ 47298 w 7520152"/>
                <a:gd name="connsiteY1" fmla="*/ 315310 h 2254469"/>
                <a:gd name="connsiteX2" fmla="*/ 1324303 w 7520152"/>
                <a:gd name="connsiteY2" fmla="*/ 331076 h 2254469"/>
                <a:gd name="connsiteX3" fmla="*/ 1261241 w 7520152"/>
                <a:gd name="connsiteY3" fmla="*/ 2207172 h 2254469"/>
                <a:gd name="connsiteX4" fmla="*/ 4776952 w 7520152"/>
                <a:gd name="connsiteY4" fmla="*/ 2238703 h 2254469"/>
                <a:gd name="connsiteX5" fmla="*/ 4776952 w 7520152"/>
                <a:gd name="connsiteY5" fmla="*/ 409903 h 2254469"/>
                <a:gd name="connsiteX6" fmla="*/ 1576552 w 7520152"/>
                <a:gd name="connsiteY6" fmla="*/ 362607 h 2254469"/>
                <a:gd name="connsiteX7" fmla="*/ 1560787 w 7520152"/>
                <a:gd name="connsiteY7" fmla="*/ 2191403 h 2254469"/>
                <a:gd name="connsiteX8" fmla="*/ 7520152 w 7520152"/>
                <a:gd name="connsiteY8" fmla="*/ 2254469 h 2254469"/>
                <a:gd name="connsiteX9" fmla="*/ 7504386 w 7520152"/>
                <a:gd name="connsiteY9" fmla="*/ 0 h 2254469"/>
                <a:gd name="connsiteX10" fmla="*/ 7504386 w 7520152"/>
                <a:gd name="connsiteY10" fmla="*/ 0 h 2254469"/>
                <a:gd name="connsiteX0" fmla="*/ 0 w 7520152"/>
                <a:gd name="connsiteY0" fmla="*/ 2222938 h 2254469"/>
                <a:gd name="connsiteX1" fmla="*/ 47298 w 7520152"/>
                <a:gd name="connsiteY1" fmla="*/ 315310 h 2254469"/>
                <a:gd name="connsiteX2" fmla="*/ 1261240 w 7520152"/>
                <a:gd name="connsiteY2" fmla="*/ 315309 h 2254469"/>
                <a:gd name="connsiteX3" fmla="*/ 1261241 w 7520152"/>
                <a:gd name="connsiteY3" fmla="*/ 2207172 h 2254469"/>
                <a:gd name="connsiteX4" fmla="*/ 4776952 w 7520152"/>
                <a:gd name="connsiteY4" fmla="*/ 2238703 h 2254469"/>
                <a:gd name="connsiteX5" fmla="*/ 4776952 w 7520152"/>
                <a:gd name="connsiteY5" fmla="*/ 409903 h 2254469"/>
                <a:gd name="connsiteX6" fmla="*/ 1576552 w 7520152"/>
                <a:gd name="connsiteY6" fmla="*/ 362607 h 2254469"/>
                <a:gd name="connsiteX7" fmla="*/ 1560787 w 7520152"/>
                <a:gd name="connsiteY7" fmla="*/ 2191403 h 2254469"/>
                <a:gd name="connsiteX8" fmla="*/ 7520152 w 7520152"/>
                <a:gd name="connsiteY8" fmla="*/ 2254469 h 2254469"/>
                <a:gd name="connsiteX9" fmla="*/ 7504386 w 7520152"/>
                <a:gd name="connsiteY9" fmla="*/ 0 h 2254469"/>
                <a:gd name="connsiteX10" fmla="*/ 7504386 w 7520152"/>
                <a:gd name="connsiteY10" fmla="*/ 0 h 2254469"/>
                <a:gd name="connsiteX0" fmla="*/ 0 w 7520152"/>
                <a:gd name="connsiteY0" fmla="*/ 2222938 h 2254469"/>
                <a:gd name="connsiteX1" fmla="*/ 47298 w 7520152"/>
                <a:gd name="connsiteY1" fmla="*/ 315310 h 2254469"/>
                <a:gd name="connsiteX2" fmla="*/ 1261240 w 7520152"/>
                <a:gd name="connsiteY2" fmla="*/ 315309 h 2254469"/>
                <a:gd name="connsiteX3" fmla="*/ 1261241 w 7520152"/>
                <a:gd name="connsiteY3" fmla="*/ 2207172 h 2254469"/>
                <a:gd name="connsiteX4" fmla="*/ 4776952 w 7520152"/>
                <a:gd name="connsiteY4" fmla="*/ 2238703 h 2254469"/>
                <a:gd name="connsiteX5" fmla="*/ 4776952 w 7520152"/>
                <a:gd name="connsiteY5" fmla="*/ 409903 h 2254469"/>
                <a:gd name="connsiteX6" fmla="*/ 1576552 w 7520152"/>
                <a:gd name="connsiteY6" fmla="*/ 299539 h 2254469"/>
                <a:gd name="connsiteX7" fmla="*/ 1560787 w 7520152"/>
                <a:gd name="connsiteY7" fmla="*/ 2191403 h 2254469"/>
                <a:gd name="connsiteX8" fmla="*/ 7520152 w 7520152"/>
                <a:gd name="connsiteY8" fmla="*/ 2254469 h 2254469"/>
                <a:gd name="connsiteX9" fmla="*/ 7504386 w 7520152"/>
                <a:gd name="connsiteY9" fmla="*/ 0 h 2254469"/>
                <a:gd name="connsiteX10" fmla="*/ 7504386 w 7520152"/>
                <a:gd name="connsiteY10" fmla="*/ 0 h 2254469"/>
                <a:gd name="connsiteX0" fmla="*/ 0 w 7520152"/>
                <a:gd name="connsiteY0" fmla="*/ 2222938 h 2254469"/>
                <a:gd name="connsiteX1" fmla="*/ 47298 w 7520152"/>
                <a:gd name="connsiteY1" fmla="*/ 315310 h 2254469"/>
                <a:gd name="connsiteX2" fmla="*/ 1261240 w 7520152"/>
                <a:gd name="connsiteY2" fmla="*/ 315309 h 2254469"/>
                <a:gd name="connsiteX3" fmla="*/ 1261241 w 7520152"/>
                <a:gd name="connsiteY3" fmla="*/ 2207172 h 2254469"/>
                <a:gd name="connsiteX4" fmla="*/ 4776952 w 7520152"/>
                <a:gd name="connsiteY4" fmla="*/ 2238703 h 2254469"/>
                <a:gd name="connsiteX5" fmla="*/ 4776952 w 7520152"/>
                <a:gd name="connsiteY5" fmla="*/ 409903 h 2254469"/>
                <a:gd name="connsiteX6" fmla="*/ 1576552 w 7520152"/>
                <a:gd name="connsiteY6" fmla="*/ 331073 h 2254469"/>
                <a:gd name="connsiteX7" fmla="*/ 1560787 w 7520152"/>
                <a:gd name="connsiteY7" fmla="*/ 2191403 h 2254469"/>
                <a:gd name="connsiteX8" fmla="*/ 7520152 w 7520152"/>
                <a:gd name="connsiteY8" fmla="*/ 2254469 h 2254469"/>
                <a:gd name="connsiteX9" fmla="*/ 7504386 w 7520152"/>
                <a:gd name="connsiteY9" fmla="*/ 0 h 2254469"/>
                <a:gd name="connsiteX10" fmla="*/ 7504386 w 7520152"/>
                <a:gd name="connsiteY10" fmla="*/ 0 h 2254469"/>
                <a:gd name="connsiteX0" fmla="*/ 0 w 7520152"/>
                <a:gd name="connsiteY0" fmla="*/ 2222938 h 2254469"/>
                <a:gd name="connsiteX1" fmla="*/ 47298 w 7520152"/>
                <a:gd name="connsiteY1" fmla="*/ 315310 h 2254469"/>
                <a:gd name="connsiteX2" fmla="*/ 1261240 w 7520152"/>
                <a:gd name="connsiteY2" fmla="*/ 315309 h 2254469"/>
                <a:gd name="connsiteX3" fmla="*/ 1261241 w 7520152"/>
                <a:gd name="connsiteY3" fmla="*/ 2207172 h 2254469"/>
                <a:gd name="connsiteX4" fmla="*/ 4776952 w 7520152"/>
                <a:gd name="connsiteY4" fmla="*/ 2238703 h 2254469"/>
                <a:gd name="connsiteX5" fmla="*/ 4776952 w 7520152"/>
                <a:gd name="connsiteY5" fmla="*/ 362602 h 2254469"/>
                <a:gd name="connsiteX6" fmla="*/ 1576552 w 7520152"/>
                <a:gd name="connsiteY6" fmla="*/ 331073 h 2254469"/>
                <a:gd name="connsiteX7" fmla="*/ 1560787 w 7520152"/>
                <a:gd name="connsiteY7" fmla="*/ 2191403 h 2254469"/>
                <a:gd name="connsiteX8" fmla="*/ 7520152 w 7520152"/>
                <a:gd name="connsiteY8" fmla="*/ 2254469 h 2254469"/>
                <a:gd name="connsiteX9" fmla="*/ 7504386 w 7520152"/>
                <a:gd name="connsiteY9" fmla="*/ 0 h 2254469"/>
                <a:gd name="connsiteX10" fmla="*/ 7504386 w 7520152"/>
                <a:gd name="connsiteY10" fmla="*/ 0 h 2254469"/>
                <a:gd name="connsiteX0" fmla="*/ 0 w 7520152"/>
                <a:gd name="connsiteY0" fmla="*/ 2222938 h 2254469"/>
                <a:gd name="connsiteX1" fmla="*/ 47298 w 7520152"/>
                <a:gd name="connsiteY1" fmla="*/ 315310 h 2254469"/>
                <a:gd name="connsiteX2" fmla="*/ 1261240 w 7520152"/>
                <a:gd name="connsiteY2" fmla="*/ 315309 h 2254469"/>
                <a:gd name="connsiteX3" fmla="*/ 1261241 w 7520152"/>
                <a:gd name="connsiteY3" fmla="*/ 2207172 h 2254469"/>
                <a:gd name="connsiteX4" fmla="*/ 4776952 w 7520152"/>
                <a:gd name="connsiteY4" fmla="*/ 2238703 h 2254469"/>
                <a:gd name="connsiteX5" fmla="*/ 6132817 w 7520152"/>
                <a:gd name="connsiteY5" fmla="*/ 362602 h 2254469"/>
                <a:gd name="connsiteX6" fmla="*/ 1576552 w 7520152"/>
                <a:gd name="connsiteY6" fmla="*/ 331073 h 2254469"/>
                <a:gd name="connsiteX7" fmla="*/ 1560787 w 7520152"/>
                <a:gd name="connsiteY7" fmla="*/ 2191403 h 2254469"/>
                <a:gd name="connsiteX8" fmla="*/ 7520152 w 7520152"/>
                <a:gd name="connsiteY8" fmla="*/ 2254469 h 2254469"/>
                <a:gd name="connsiteX9" fmla="*/ 7504386 w 7520152"/>
                <a:gd name="connsiteY9" fmla="*/ 0 h 2254469"/>
                <a:gd name="connsiteX10" fmla="*/ 7504386 w 7520152"/>
                <a:gd name="connsiteY10" fmla="*/ 0 h 2254469"/>
                <a:gd name="connsiteX0" fmla="*/ 0 w 7520152"/>
                <a:gd name="connsiteY0" fmla="*/ 2222938 h 2254469"/>
                <a:gd name="connsiteX1" fmla="*/ 47298 w 7520152"/>
                <a:gd name="connsiteY1" fmla="*/ 315310 h 2254469"/>
                <a:gd name="connsiteX2" fmla="*/ 1261240 w 7520152"/>
                <a:gd name="connsiteY2" fmla="*/ 315309 h 2254469"/>
                <a:gd name="connsiteX3" fmla="*/ 1261241 w 7520152"/>
                <a:gd name="connsiteY3" fmla="*/ 2207172 h 2254469"/>
                <a:gd name="connsiteX4" fmla="*/ 6132816 w 7520152"/>
                <a:gd name="connsiteY4" fmla="*/ 2254469 h 2254469"/>
                <a:gd name="connsiteX5" fmla="*/ 6132817 w 7520152"/>
                <a:gd name="connsiteY5" fmla="*/ 362602 h 2254469"/>
                <a:gd name="connsiteX6" fmla="*/ 1576552 w 7520152"/>
                <a:gd name="connsiteY6" fmla="*/ 331073 h 2254469"/>
                <a:gd name="connsiteX7" fmla="*/ 1560787 w 7520152"/>
                <a:gd name="connsiteY7" fmla="*/ 2191403 h 2254469"/>
                <a:gd name="connsiteX8" fmla="*/ 7520152 w 7520152"/>
                <a:gd name="connsiteY8" fmla="*/ 2254469 h 2254469"/>
                <a:gd name="connsiteX9" fmla="*/ 7504386 w 7520152"/>
                <a:gd name="connsiteY9" fmla="*/ 0 h 2254469"/>
                <a:gd name="connsiteX10" fmla="*/ 7504386 w 7520152"/>
                <a:gd name="connsiteY10" fmla="*/ 0 h 2254469"/>
                <a:gd name="connsiteX0" fmla="*/ 0 w 7520152"/>
                <a:gd name="connsiteY0" fmla="*/ 2222938 h 2254469"/>
                <a:gd name="connsiteX1" fmla="*/ 31533 w 7520152"/>
                <a:gd name="connsiteY1" fmla="*/ 457214 h 2254469"/>
                <a:gd name="connsiteX2" fmla="*/ 1261240 w 7520152"/>
                <a:gd name="connsiteY2" fmla="*/ 315309 h 2254469"/>
                <a:gd name="connsiteX3" fmla="*/ 1261241 w 7520152"/>
                <a:gd name="connsiteY3" fmla="*/ 2207172 h 2254469"/>
                <a:gd name="connsiteX4" fmla="*/ 6132816 w 7520152"/>
                <a:gd name="connsiteY4" fmla="*/ 2254469 h 2254469"/>
                <a:gd name="connsiteX5" fmla="*/ 6132817 w 7520152"/>
                <a:gd name="connsiteY5" fmla="*/ 362602 h 2254469"/>
                <a:gd name="connsiteX6" fmla="*/ 1576552 w 7520152"/>
                <a:gd name="connsiteY6" fmla="*/ 331073 h 2254469"/>
                <a:gd name="connsiteX7" fmla="*/ 1560787 w 7520152"/>
                <a:gd name="connsiteY7" fmla="*/ 2191403 h 2254469"/>
                <a:gd name="connsiteX8" fmla="*/ 7520152 w 7520152"/>
                <a:gd name="connsiteY8" fmla="*/ 2254469 h 2254469"/>
                <a:gd name="connsiteX9" fmla="*/ 7504386 w 7520152"/>
                <a:gd name="connsiteY9" fmla="*/ 0 h 2254469"/>
                <a:gd name="connsiteX10" fmla="*/ 7504386 w 7520152"/>
                <a:gd name="connsiteY10" fmla="*/ 0 h 2254469"/>
                <a:gd name="connsiteX0" fmla="*/ 0 w 7520152"/>
                <a:gd name="connsiteY0" fmla="*/ 2222938 h 2254469"/>
                <a:gd name="connsiteX1" fmla="*/ 31533 w 7520152"/>
                <a:gd name="connsiteY1" fmla="*/ 457214 h 2254469"/>
                <a:gd name="connsiteX2" fmla="*/ 1292771 w 7520152"/>
                <a:gd name="connsiteY2" fmla="*/ 504513 h 2254469"/>
                <a:gd name="connsiteX3" fmla="*/ 1261241 w 7520152"/>
                <a:gd name="connsiteY3" fmla="*/ 2207172 h 2254469"/>
                <a:gd name="connsiteX4" fmla="*/ 6132816 w 7520152"/>
                <a:gd name="connsiteY4" fmla="*/ 2254469 h 2254469"/>
                <a:gd name="connsiteX5" fmla="*/ 6132817 w 7520152"/>
                <a:gd name="connsiteY5" fmla="*/ 362602 h 2254469"/>
                <a:gd name="connsiteX6" fmla="*/ 1576552 w 7520152"/>
                <a:gd name="connsiteY6" fmla="*/ 331073 h 2254469"/>
                <a:gd name="connsiteX7" fmla="*/ 1560787 w 7520152"/>
                <a:gd name="connsiteY7" fmla="*/ 2191403 h 2254469"/>
                <a:gd name="connsiteX8" fmla="*/ 7520152 w 7520152"/>
                <a:gd name="connsiteY8" fmla="*/ 2254469 h 2254469"/>
                <a:gd name="connsiteX9" fmla="*/ 7504386 w 7520152"/>
                <a:gd name="connsiteY9" fmla="*/ 0 h 2254469"/>
                <a:gd name="connsiteX10" fmla="*/ 7504386 w 7520152"/>
                <a:gd name="connsiteY10" fmla="*/ 0 h 2254469"/>
                <a:gd name="connsiteX0" fmla="*/ 0 w 7520152"/>
                <a:gd name="connsiteY0" fmla="*/ 2222938 h 2254469"/>
                <a:gd name="connsiteX1" fmla="*/ 31533 w 7520152"/>
                <a:gd name="connsiteY1" fmla="*/ 457214 h 2254469"/>
                <a:gd name="connsiteX2" fmla="*/ 1292771 w 7520152"/>
                <a:gd name="connsiteY2" fmla="*/ 457212 h 2254469"/>
                <a:gd name="connsiteX3" fmla="*/ 1261241 w 7520152"/>
                <a:gd name="connsiteY3" fmla="*/ 2207172 h 2254469"/>
                <a:gd name="connsiteX4" fmla="*/ 6132816 w 7520152"/>
                <a:gd name="connsiteY4" fmla="*/ 2254469 h 2254469"/>
                <a:gd name="connsiteX5" fmla="*/ 6132817 w 7520152"/>
                <a:gd name="connsiteY5" fmla="*/ 362602 h 2254469"/>
                <a:gd name="connsiteX6" fmla="*/ 1576552 w 7520152"/>
                <a:gd name="connsiteY6" fmla="*/ 331073 h 2254469"/>
                <a:gd name="connsiteX7" fmla="*/ 1560787 w 7520152"/>
                <a:gd name="connsiteY7" fmla="*/ 2191403 h 2254469"/>
                <a:gd name="connsiteX8" fmla="*/ 7520152 w 7520152"/>
                <a:gd name="connsiteY8" fmla="*/ 2254469 h 2254469"/>
                <a:gd name="connsiteX9" fmla="*/ 7504386 w 7520152"/>
                <a:gd name="connsiteY9" fmla="*/ 0 h 2254469"/>
                <a:gd name="connsiteX10" fmla="*/ 7504386 w 7520152"/>
                <a:gd name="connsiteY10" fmla="*/ 0 h 2254469"/>
                <a:gd name="connsiteX0" fmla="*/ 0 w 7520152"/>
                <a:gd name="connsiteY0" fmla="*/ 2222938 h 2254469"/>
                <a:gd name="connsiteX1" fmla="*/ 31533 w 7520152"/>
                <a:gd name="connsiteY1" fmla="*/ 457214 h 2254469"/>
                <a:gd name="connsiteX2" fmla="*/ 1292771 w 7520152"/>
                <a:gd name="connsiteY2" fmla="*/ 457212 h 2254469"/>
                <a:gd name="connsiteX3" fmla="*/ 1261241 w 7520152"/>
                <a:gd name="connsiteY3" fmla="*/ 2207172 h 2254469"/>
                <a:gd name="connsiteX4" fmla="*/ 6132816 w 7520152"/>
                <a:gd name="connsiteY4" fmla="*/ 2254469 h 2254469"/>
                <a:gd name="connsiteX5" fmla="*/ 6132817 w 7520152"/>
                <a:gd name="connsiteY5" fmla="*/ 362602 h 2254469"/>
                <a:gd name="connsiteX6" fmla="*/ 1545020 w 7520152"/>
                <a:gd name="connsiteY6" fmla="*/ 472976 h 2254469"/>
                <a:gd name="connsiteX7" fmla="*/ 1560787 w 7520152"/>
                <a:gd name="connsiteY7" fmla="*/ 2191403 h 2254469"/>
                <a:gd name="connsiteX8" fmla="*/ 7520152 w 7520152"/>
                <a:gd name="connsiteY8" fmla="*/ 2254469 h 2254469"/>
                <a:gd name="connsiteX9" fmla="*/ 7504386 w 7520152"/>
                <a:gd name="connsiteY9" fmla="*/ 0 h 2254469"/>
                <a:gd name="connsiteX10" fmla="*/ 7504386 w 7520152"/>
                <a:gd name="connsiteY10" fmla="*/ 0 h 2254469"/>
                <a:gd name="connsiteX0" fmla="*/ 0 w 7520152"/>
                <a:gd name="connsiteY0" fmla="*/ 2222938 h 2254469"/>
                <a:gd name="connsiteX1" fmla="*/ 31533 w 7520152"/>
                <a:gd name="connsiteY1" fmla="*/ 457214 h 2254469"/>
                <a:gd name="connsiteX2" fmla="*/ 1292771 w 7520152"/>
                <a:gd name="connsiteY2" fmla="*/ 457212 h 2254469"/>
                <a:gd name="connsiteX3" fmla="*/ 1261241 w 7520152"/>
                <a:gd name="connsiteY3" fmla="*/ 2207172 h 2254469"/>
                <a:gd name="connsiteX4" fmla="*/ 6132816 w 7520152"/>
                <a:gd name="connsiteY4" fmla="*/ 2254469 h 2254469"/>
                <a:gd name="connsiteX5" fmla="*/ 6164349 w 7520152"/>
                <a:gd name="connsiteY5" fmla="*/ 472971 h 2254469"/>
                <a:gd name="connsiteX6" fmla="*/ 1545020 w 7520152"/>
                <a:gd name="connsiteY6" fmla="*/ 472976 h 2254469"/>
                <a:gd name="connsiteX7" fmla="*/ 1560787 w 7520152"/>
                <a:gd name="connsiteY7" fmla="*/ 2191403 h 2254469"/>
                <a:gd name="connsiteX8" fmla="*/ 7520152 w 7520152"/>
                <a:gd name="connsiteY8" fmla="*/ 2254469 h 2254469"/>
                <a:gd name="connsiteX9" fmla="*/ 7504386 w 7520152"/>
                <a:gd name="connsiteY9" fmla="*/ 0 h 2254469"/>
                <a:gd name="connsiteX10" fmla="*/ 7504386 w 7520152"/>
                <a:gd name="connsiteY10" fmla="*/ 0 h 2254469"/>
                <a:gd name="connsiteX0" fmla="*/ 0 w 7567450"/>
                <a:gd name="connsiteY0" fmla="*/ 2222938 h 2254469"/>
                <a:gd name="connsiteX1" fmla="*/ 31533 w 7567450"/>
                <a:gd name="connsiteY1" fmla="*/ 457214 h 2254469"/>
                <a:gd name="connsiteX2" fmla="*/ 1292771 w 7567450"/>
                <a:gd name="connsiteY2" fmla="*/ 457212 h 2254469"/>
                <a:gd name="connsiteX3" fmla="*/ 1261241 w 7567450"/>
                <a:gd name="connsiteY3" fmla="*/ 2207172 h 2254469"/>
                <a:gd name="connsiteX4" fmla="*/ 6132816 w 7567450"/>
                <a:gd name="connsiteY4" fmla="*/ 2254469 h 2254469"/>
                <a:gd name="connsiteX5" fmla="*/ 6164349 w 7567450"/>
                <a:gd name="connsiteY5" fmla="*/ 472971 h 2254469"/>
                <a:gd name="connsiteX6" fmla="*/ 1545020 w 7567450"/>
                <a:gd name="connsiteY6" fmla="*/ 472976 h 2254469"/>
                <a:gd name="connsiteX7" fmla="*/ 1560787 w 7567450"/>
                <a:gd name="connsiteY7" fmla="*/ 2191403 h 2254469"/>
                <a:gd name="connsiteX8" fmla="*/ 7567450 w 7567450"/>
                <a:gd name="connsiteY8" fmla="*/ 2191401 h 2254469"/>
                <a:gd name="connsiteX9" fmla="*/ 7504386 w 7567450"/>
                <a:gd name="connsiteY9" fmla="*/ 0 h 2254469"/>
                <a:gd name="connsiteX10" fmla="*/ 7504386 w 7567450"/>
                <a:gd name="connsiteY10" fmla="*/ 0 h 2254469"/>
                <a:gd name="connsiteX0" fmla="*/ 0 w 7567450"/>
                <a:gd name="connsiteY0" fmla="*/ 2222938 h 2254469"/>
                <a:gd name="connsiteX1" fmla="*/ 31533 w 7567450"/>
                <a:gd name="connsiteY1" fmla="*/ 457214 h 2254469"/>
                <a:gd name="connsiteX2" fmla="*/ 1292771 w 7567450"/>
                <a:gd name="connsiteY2" fmla="*/ 457212 h 2254469"/>
                <a:gd name="connsiteX3" fmla="*/ 1261241 w 7567450"/>
                <a:gd name="connsiteY3" fmla="*/ 2207172 h 2254469"/>
                <a:gd name="connsiteX4" fmla="*/ 6132816 w 7567450"/>
                <a:gd name="connsiteY4" fmla="*/ 2254469 h 2254469"/>
                <a:gd name="connsiteX5" fmla="*/ 6164349 w 7567450"/>
                <a:gd name="connsiteY5" fmla="*/ 472971 h 2254469"/>
                <a:gd name="connsiteX6" fmla="*/ 1529255 w 7567450"/>
                <a:gd name="connsiteY6" fmla="*/ 804084 h 2254469"/>
                <a:gd name="connsiteX7" fmla="*/ 1560787 w 7567450"/>
                <a:gd name="connsiteY7" fmla="*/ 2191403 h 2254469"/>
                <a:gd name="connsiteX8" fmla="*/ 7567450 w 7567450"/>
                <a:gd name="connsiteY8" fmla="*/ 2191401 h 2254469"/>
                <a:gd name="connsiteX9" fmla="*/ 7504386 w 7567450"/>
                <a:gd name="connsiteY9" fmla="*/ 0 h 2254469"/>
                <a:gd name="connsiteX10" fmla="*/ 7504386 w 7567450"/>
                <a:gd name="connsiteY10" fmla="*/ 0 h 2254469"/>
                <a:gd name="connsiteX0" fmla="*/ 0 w 7567450"/>
                <a:gd name="connsiteY0" fmla="*/ 2222938 h 2254469"/>
                <a:gd name="connsiteX1" fmla="*/ 31533 w 7567450"/>
                <a:gd name="connsiteY1" fmla="*/ 457214 h 2254469"/>
                <a:gd name="connsiteX2" fmla="*/ 1292771 w 7567450"/>
                <a:gd name="connsiteY2" fmla="*/ 457212 h 2254469"/>
                <a:gd name="connsiteX3" fmla="*/ 1261241 w 7567450"/>
                <a:gd name="connsiteY3" fmla="*/ 2207172 h 2254469"/>
                <a:gd name="connsiteX4" fmla="*/ 6132816 w 7567450"/>
                <a:gd name="connsiteY4" fmla="*/ 2254469 h 2254469"/>
                <a:gd name="connsiteX5" fmla="*/ 6148584 w 7567450"/>
                <a:gd name="connsiteY5" fmla="*/ 725243 h 2254469"/>
                <a:gd name="connsiteX6" fmla="*/ 1529255 w 7567450"/>
                <a:gd name="connsiteY6" fmla="*/ 804084 h 2254469"/>
                <a:gd name="connsiteX7" fmla="*/ 1560787 w 7567450"/>
                <a:gd name="connsiteY7" fmla="*/ 2191403 h 2254469"/>
                <a:gd name="connsiteX8" fmla="*/ 7567450 w 7567450"/>
                <a:gd name="connsiteY8" fmla="*/ 2191401 h 2254469"/>
                <a:gd name="connsiteX9" fmla="*/ 7504386 w 7567450"/>
                <a:gd name="connsiteY9" fmla="*/ 0 h 2254469"/>
                <a:gd name="connsiteX10" fmla="*/ 7504386 w 7567450"/>
                <a:gd name="connsiteY10" fmla="*/ 0 h 2254469"/>
                <a:gd name="connsiteX0" fmla="*/ 0 w 7567450"/>
                <a:gd name="connsiteY0" fmla="*/ 2222938 h 2254469"/>
                <a:gd name="connsiteX1" fmla="*/ 31533 w 7567450"/>
                <a:gd name="connsiteY1" fmla="*/ 457214 h 2254469"/>
                <a:gd name="connsiteX2" fmla="*/ 1292771 w 7567450"/>
                <a:gd name="connsiteY2" fmla="*/ 457212 h 2254469"/>
                <a:gd name="connsiteX3" fmla="*/ 1261241 w 7567450"/>
                <a:gd name="connsiteY3" fmla="*/ 2207172 h 2254469"/>
                <a:gd name="connsiteX4" fmla="*/ 6132816 w 7567450"/>
                <a:gd name="connsiteY4" fmla="*/ 2254469 h 2254469"/>
                <a:gd name="connsiteX5" fmla="*/ 6164350 w 7567450"/>
                <a:gd name="connsiteY5" fmla="*/ 804078 h 2254469"/>
                <a:gd name="connsiteX6" fmla="*/ 1529255 w 7567450"/>
                <a:gd name="connsiteY6" fmla="*/ 804084 h 2254469"/>
                <a:gd name="connsiteX7" fmla="*/ 1560787 w 7567450"/>
                <a:gd name="connsiteY7" fmla="*/ 2191403 h 2254469"/>
                <a:gd name="connsiteX8" fmla="*/ 7567450 w 7567450"/>
                <a:gd name="connsiteY8" fmla="*/ 2191401 h 2254469"/>
                <a:gd name="connsiteX9" fmla="*/ 7504386 w 7567450"/>
                <a:gd name="connsiteY9" fmla="*/ 0 h 2254469"/>
                <a:gd name="connsiteX10" fmla="*/ 7504386 w 7567450"/>
                <a:gd name="connsiteY10" fmla="*/ 0 h 2254469"/>
                <a:gd name="connsiteX0" fmla="*/ 0 w 7504386"/>
                <a:gd name="connsiteY0" fmla="*/ 2222938 h 2254469"/>
                <a:gd name="connsiteX1" fmla="*/ 31533 w 7504386"/>
                <a:gd name="connsiteY1" fmla="*/ 457214 h 2254469"/>
                <a:gd name="connsiteX2" fmla="*/ 1292771 w 7504386"/>
                <a:gd name="connsiteY2" fmla="*/ 457212 h 2254469"/>
                <a:gd name="connsiteX3" fmla="*/ 1261241 w 7504386"/>
                <a:gd name="connsiteY3" fmla="*/ 2207172 h 2254469"/>
                <a:gd name="connsiteX4" fmla="*/ 6132816 w 7504386"/>
                <a:gd name="connsiteY4" fmla="*/ 2254469 h 2254469"/>
                <a:gd name="connsiteX5" fmla="*/ 6164350 w 7504386"/>
                <a:gd name="connsiteY5" fmla="*/ 804078 h 2254469"/>
                <a:gd name="connsiteX6" fmla="*/ 1529255 w 7504386"/>
                <a:gd name="connsiteY6" fmla="*/ 804084 h 2254469"/>
                <a:gd name="connsiteX7" fmla="*/ 1560787 w 7504386"/>
                <a:gd name="connsiteY7" fmla="*/ 2191403 h 2254469"/>
                <a:gd name="connsiteX8" fmla="*/ 7425558 w 7504386"/>
                <a:gd name="connsiteY8" fmla="*/ 2191401 h 2254469"/>
                <a:gd name="connsiteX9" fmla="*/ 7504386 w 7504386"/>
                <a:gd name="connsiteY9" fmla="*/ 0 h 2254469"/>
                <a:gd name="connsiteX10" fmla="*/ 7504386 w 7504386"/>
                <a:gd name="connsiteY10" fmla="*/ 0 h 2254469"/>
                <a:gd name="connsiteX0" fmla="*/ 0 w 7504386"/>
                <a:gd name="connsiteY0" fmla="*/ 2222938 h 2222938"/>
                <a:gd name="connsiteX1" fmla="*/ 31533 w 7504386"/>
                <a:gd name="connsiteY1" fmla="*/ 457214 h 2222938"/>
                <a:gd name="connsiteX2" fmla="*/ 1292771 w 7504386"/>
                <a:gd name="connsiteY2" fmla="*/ 457212 h 2222938"/>
                <a:gd name="connsiteX3" fmla="*/ 1261241 w 7504386"/>
                <a:gd name="connsiteY3" fmla="*/ 2207172 h 2222938"/>
                <a:gd name="connsiteX4" fmla="*/ 6148582 w 7504386"/>
                <a:gd name="connsiteY4" fmla="*/ 2175633 h 2222938"/>
                <a:gd name="connsiteX5" fmla="*/ 6164350 w 7504386"/>
                <a:gd name="connsiteY5" fmla="*/ 804078 h 2222938"/>
                <a:gd name="connsiteX6" fmla="*/ 1529255 w 7504386"/>
                <a:gd name="connsiteY6" fmla="*/ 804084 h 2222938"/>
                <a:gd name="connsiteX7" fmla="*/ 1560787 w 7504386"/>
                <a:gd name="connsiteY7" fmla="*/ 2191403 h 2222938"/>
                <a:gd name="connsiteX8" fmla="*/ 7425558 w 7504386"/>
                <a:gd name="connsiteY8" fmla="*/ 2191401 h 2222938"/>
                <a:gd name="connsiteX9" fmla="*/ 7504386 w 7504386"/>
                <a:gd name="connsiteY9" fmla="*/ 0 h 2222938"/>
                <a:gd name="connsiteX10" fmla="*/ 7504386 w 7504386"/>
                <a:gd name="connsiteY10" fmla="*/ 0 h 2222938"/>
                <a:gd name="connsiteX0" fmla="*/ 0 w 7504386"/>
                <a:gd name="connsiteY0" fmla="*/ 2222938 h 2222938"/>
                <a:gd name="connsiteX1" fmla="*/ 31533 w 7504386"/>
                <a:gd name="connsiteY1" fmla="*/ 457214 h 2222938"/>
                <a:gd name="connsiteX2" fmla="*/ 1292771 w 7504386"/>
                <a:gd name="connsiteY2" fmla="*/ 457212 h 2222938"/>
                <a:gd name="connsiteX3" fmla="*/ 1261241 w 7504386"/>
                <a:gd name="connsiteY3" fmla="*/ 2175638 h 2222938"/>
                <a:gd name="connsiteX4" fmla="*/ 6148582 w 7504386"/>
                <a:gd name="connsiteY4" fmla="*/ 2175633 h 2222938"/>
                <a:gd name="connsiteX5" fmla="*/ 6164350 w 7504386"/>
                <a:gd name="connsiteY5" fmla="*/ 804078 h 2222938"/>
                <a:gd name="connsiteX6" fmla="*/ 1529255 w 7504386"/>
                <a:gd name="connsiteY6" fmla="*/ 804084 h 2222938"/>
                <a:gd name="connsiteX7" fmla="*/ 1560787 w 7504386"/>
                <a:gd name="connsiteY7" fmla="*/ 2191403 h 2222938"/>
                <a:gd name="connsiteX8" fmla="*/ 7425558 w 7504386"/>
                <a:gd name="connsiteY8" fmla="*/ 2191401 h 2222938"/>
                <a:gd name="connsiteX9" fmla="*/ 7504386 w 7504386"/>
                <a:gd name="connsiteY9" fmla="*/ 0 h 2222938"/>
                <a:gd name="connsiteX10" fmla="*/ 7504386 w 7504386"/>
                <a:gd name="connsiteY10" fmla="*/ 0 h 2222938"/>
                <a:gd name="connsiteX0" fmla="*/ 0 w 7504386"/>
                <a:gd name="connsiteY0" fmla="*/ 2222938 h 2222938"/>
                <a:gd name="connsiteX1" fmla="*/ 31533 w 7504386"/>
                <a:gd name="connsiteY1" fmla="*/ 457214 h 2222938"/>
                <a:gd name="connsiteX2" fmla="*/ 1292771 w 7504386"/>
                <a:gd name="connsiteY2" fmla="*/ 457212 h 2222938"/>
                <a:gd name="connsiteX3" fmla="*/ 1261241 w 7504386"/>
                <a:gd name="connsiteY3" fmla="*/ 2175638 h 2222938"/>
                <a:gd name="connsiteX4" fmla="*/ 6148582 w 7504386"/>
                <a:gd name="connsiteY4" fmla="*/ 2175633 h 2222938"/>
                <a:gd name="connsiteX5" fmla="*/ 6164350 w 7504386"/>
                <a:gd name="connsiteY5" fmla="*/ 804078 h 2222938"/>
                <a:gd name="connsiteX6" fmla="*/ 1545020 w 7504386"/>
                <a:gd name="connsiteY6" fmla="*/ 804084 h 2222938"/>
                <a:gd name="connsiteX7" fmla="*/ 1560787 w 7504386"/>
                <a:gd name="connsiteY7" fmla="*/ 2191403 h 2222938"/>
                <a:gd name="connsiteX8" fmla="*/ 7425558 w 7504386"/>
                <a:gd name="connsiteY8" fmla="*/ 2191401 h 2222938"/>
                <a:gd name="connsiteX9" fmla="*/ 7504386 w 7504386"/>
                <a:gd name="connsiteY9" fmla="*/ 0 h 2222938"/>
                <a:gd name="connsiteX10" fmla="*/ 7504386 w 7504386"/>
                <a:gd name="connsiteY10" fmla="*/ 0 h 2222938"/>
                <a:gd name="connsiteX0" fmla="*/ 0 w 7504386"/>
                <a:gd name="connsiteY0" fmla="*/ 2222938 h 2222938"/>
                <a:gd name="connsiteX1" fmla="*/ 31533 w 7504386"/>
                <a:gd name="connsiteY1" fmla="*/ 457214 h 2222938"/>
                <a:gd name="connsiteX2" fmla="*/ 1245474 w 7504386"/>
                <a:gd name="connsiteY2" fmla="*/ 441444 h 2222938"/>
                <a:gd name="connsiteX3" fmla="*/ 1261241 w 7504386"/>
                <a:gd name="connsiteY3" fmla="*/ 2175638 h 2222938"/>
                <a:gd name="connsiteX4" fmla="*/ 6148582 w 7504386"/>
                <a:gd name="connsiteY4" fmla="*/ 2175633 h 2222938"/>
                <a:gd name="connsiteX5" fmla="*/ 6164350 w 7504386"/>
                <a:gd name="connsiteY5" fmla="*/ 804078 h 2222938"/>
                <a:gd name="connsiteX6" fmla="*/ 1545020 w 7504386"/>
                <a:gd name="connsiteY6" fmla="*/ 804084 h 2222938"/>
                <a:gd name="connsiteX7" fmla="*/ 1560787 w 7504386"/>
                <a:gd name="connsiteY7" fmla="*/ 2191403 h 2222938"/>
                <a:gd name="connsiteX8" fmla="*/ 7425558 w 7504386"/>
                <a:gd name="connsiteY8" fmla="*/ 2191401 h 2222938"/>
                <a:gd name="connsiteX9" fmla="*/ 7504386 w 7504386"/>
                <a:gd name="connsiteY9" fmla="*/ 0 h 2222938"/>
                <a:gd name="connsiteX10" fmla="*/ 7504386 w 7504386"/>
                <a:gd name="connsiteY10" fmla="*/ 0 h 2222938"/>
                <a:gd name="connsiteX0" fmla="*/ 0 w 7504386"/>
                <a:gd name="connsiteY0" fmla="*/ 2222938 h 2222938"/>
                <a:gd name="connsiteX1" fmla="*/ 31533 w 7504386"/>
                <a:gd name="connsiteY1" fmla="*/ 457214 h 2222938"/>
                <a:gd name="connsiteX2" fmla="*/ 1245474 w 7504386"/>
                <a:gd name="connsiteY2" fmla="*/ 441444 h 2222938"/>
                <a:gd name="connsiteX3" fmla="*/ 1261241 w 7504386"/>
                <a:gd name="connsiteY3" fmla="*/ 2049502 h 2222938"/>
                <a:gd name="connsiteX4" fmla="*/ 6148582 w 7504386"/>
                <a:gd name="connsiteY4" fmla="*/ 2175633 h 2222938"/>
                <a:gd name="connsiteX5" fmla="*/ 6164350 w 7504386"/>
                <a:gd name="connsiteY5" fmla="*/ 804078 h 2222938"/>
                <a:gd name="connsiteX6" fmla="*/ 1545020 w 7504386"/>
                <a:gd name="connsiteY6" fmla="*/ 804084 h 2222938"/>
                <a:gd name="connsiteX7" fmla="*/ 1560787 w 7504386"/>
                <a:gd name="connsiteY7" fmla="*/ 2191403 h 2222938"/>
                <a:gd name="connsiteX8" fmla="*/ 7425558 w 7504386"/>
                <a:gd name="connsiteY8" fmla="*/ 2191401 h 2222938"/>
                <a:gd name="connsiteX9" fmla="*/ 7504386 w 7504386"/>
                <a:gd name="connsiteY9" fmla="*/ 0 h 2222938"/>
                <a:gd name="connsiteX10" fmla="*/ 7504386 w 7504386"/>
                <a:gd name="connsiteY10" fmla="*/ 0 h 2222938"/>
                <a:gd name="connsiteX0" fmla="*/ 0 w 7504386"/>
                <a:gd name="connsiteY0" fmla="*/ 2222938 h 2222938"/>
                <a:gd name="connsiteX1" fmla="*/ 31533 w 7504386"/>
                <a:gd name="connsiteY1" fmla="*/ 457214 h 2222938"/>
                <a:gd name="connsiteX2" fmla="*/ 1245474 w 7504386"/>
                <a:gd name="connsiteY2" fmla="*/ 441444 h 2222938"/>
                <a:gd name="connsiteX3" fmla="*/ 1261241 w 7504386"/>
                <a:gd name="connsiteY3" fmla="*/ 2049502 h 2222938"/>
                <a:gd name="connsiteX4" fmla="*/ 6148582 w 7504386"/>
                <a:gd name="connsiteY4" fmla="*/ 2175633 h 2222938"/>
                <a:gd name="connsiteX5" fmla="*/ 6164350 w 7504386"/>
                <a:gd name="connsiteY5" fmla="*/ 804078 h 2222938"/>
                <a:gd name="connsiteX6" fmla="*/ 1545020 w 7504386"/>
                <a:gd name="connsiteY6" fmla="*/ 804084 h 2222938"/>
                <a:gd name="connsiteX7" fmla="*/ 1545022 w 7504386"/>
                <a:gd name="connsiteY7" fmla="*/ 2049500 h 2222938"/>
                <a:gd name="connsiteX8" fmla="*/ 7425558 w 7504386"/>
                <a:gd name="connsiteY8" fmla="*/ 2191401 h 2222938"/>
                <a:gd name="connsiteX9" fmla="*/ 7504386 w 7504386"/>
                <a:gd name="connsiteY9" fmla="*/ 0 h 2222938"/>
                <a:gd name="connsiteX10" fmla="*/ 7504386 w 7504386"/>
                <a:gd name="connsiteY10" fmla="*/ 0 h 2222938"/>
                <a:gd name="connsiteX0" fmla="*/ 0 w 7504386"/>
                <a:gd name="connsiteY0" fmla="*/ 2222938 h 2222938"/>
                <a:gd name="connsiteX1" fmla="*/ 31533 w 7504386"/>
                <a:gd name="connsiteY1" fmla="*/ 457214 h 2222938"/>
                <a:gd name="connsiteX2" fmla="*/ 1245474 w 7504386"/>
                <a:gd name="connsiteY2" fmla="*/ 441444 h 2222938"/>
                <a:gd name="connsiteX3" fmla="*/ 1261241 w 7504386"/>
                <a:gd name="connsiteY3" fmla="*/ 2049502 h 2222938"/>
                <a:gd name="connsiteX4" fmla="*/ 6164348 w 7504386"/>
                <a:gd name="connsiteY4" fmla="*/ 2081031 h 2222938"/>
                <a:gd name="connsiteX5" fmla="*/ 6164350 w 7504386"/>
                <a:gd name="connsiteY5" fmla="*/ 804078 h 2222938"/>
                <a:gd name="connsiteX6" fmla="*/ 1545020 w 7504386"/>
                <a:gd name="connsiteY6" fmla="*/ 804084 h 2222938"/>
                <a:gd name="connsiteX7" fmla="*/ 1545022 w 7504386"/>
                <a:gd name="connsiteY7" fmla="*/ 2049500 h 2222938"/>
                <a:gd name="connsiteX8" fmla="*/ 7425558 w 7504386"/>
                <a:gd name="connsiteY8" fmla="*/ 2191401 h 2222938"/>
                <a:gd name="connsiteX9" fmla="*/ 7504386 w 7504386"/>
                <a:gd name="connsiteY9" fmla="*/ 0 h 2222938"/>
                <a:gd name="connsiteX10" fmla="*/ 7504386 w 7504386"/>
                <a:gd name="connsiteY10" fmla="*/ 0 h 2222938"/>
                <a:gd name="connsiteX0" fmla="*/ 0 w 7504386"/>
                <a:gd name="connsiteY0" fmla="*/ 2222938 h 2222938"/>
                <a:gd name="connsiteX1" fmla="*/ 31533 w 7504386"/>
                <a:gd name="connsiteY1" fmla="*/ 457214 h 2222938"/>
                <a:gd name="connsiteX2" fmla="*/ 1245474 w 7504386"/>
                <a:gd name="connsiteY2" fmla="*/ 441444 h 2222938"/>
                <a:gd name="connsiteX3" fmla="*/ 1261241 w 7504386"/>
                <a:gd name="connsiteY3" fmla="*/ 2049502 h 2222938"/>
                <a:gd name="connsiteX4" fmla="*/ 6164348 w 7504386"/>
                <a:gd name="connsiteY4" fmla="*/ 2081031 h 2222938"/>
                <a:gd name="connsiteX5" fmla="*/ 6164350 w 7504386"/>
                <a:gd name="connsiteY5" fmla="*/ 804078 h 2222938"/>
                <a:gd name="connsiteX6" fmla="*/ 1545020 w 7504386"/>
                <a:gd name="connsiteY6" fmla="*/ 804084 h 2222938"/>
                <a:gd name="connsiteX7" fmla="*/ 1545022 w 7504386"/>
                <a:gd name="connsiteY7" fmla="*/ 2049500 h 2222938"/>
                <a:gd name="connsiteX8" fmla="*/ 7472856 w 7504386"/>
                <a:gd name="connsiteY8" fmla="*/ 2096799 h 2222938"/>
                <a:gd name="connsiteX9" fmla="*/ 7504386 w 7504386"/>
                <a:gd name="connsiteY9" fmla="*/ 0 h 2222938"/>
                <a:gd name="connsiteX10" fmla="*/ 7504386 w 7504386"/>
                <a:gd name="connsiteY10" fmla="*/ 0 h 2222938"/>
                <a:gd name="connsiteX0" fmla="*/ 0 w 7504386"/>
                <a:gd name="connsiteY0" fmla="*/ 2222938 h 2222938"/>
                <a:gd name="connsiteX1" fmla="*/ 31533 w 7504386"/>
                <a:gd name="connsiteY1" fmla="*/ 457214 h 2222938"/>
                <a:gd name="connsiteX2" fmla="*/ 1245474 w 7504386"/>
                <a:gd name="connsiteY2" fmla="*/ 441444 h 2222938"/>
                <a:gd name="connsiteX3" fmla="*/ 1261241 w 7504386"/>
                <a:gd name="connsiteY3" fmla="*/ 2049502 h 2222938"/>
                <a:gd name="connsiteX4" fmla="*/ 6132817 w 7504386"/>
                <a:gd name="connsiteY4" fmla="*/ 2049497 h 2222938"/>
                <a:gd name="connsiteX5" fmla="*/ 6164350 w 7504386"/>
                <a:gd name="connsiteY5" fmla="*/ 804078 h 2222938"/>
                <a:gd name="connsiteX6" fmla="*/ 1545020 w 7504386"/>
                <a:gd name="connsiteY6" fmla="*/ 804084 h 2222938"/>
                <a:gd name="connsiteX7" fmla="*/ 1545022 w 7504386"/>
                <a:gd name="connsiteY7" fmla="*/ 2049500 h 2222938"/>
                <a:gd name="connsiteX8" fmla="*/ 7472856 w 7504386"/>
                <a:gd name="connsiteY8" fmla="*/ 2096799 h 2222938"/>
                <a:gd name="connsiteX9" fmla="*/ 7504386 w 7504386"/>
                <a:gd name="connsiteY9" fmla="*/ 0 h 2222938"/>
                <a:gd name="connsiteX10" fmla="*/ 7504386 w 7504386"/>
                <a:gd name="connsiteY10" fmla="*/ 0 h 2222938"/>
                <a:gd name="connsiteX0" fmla="*/ 0 w 7504386"/>
                <a:gd name="connsiteY0" fmla="*/ 2222938 h 2222938"/>
                <a:gd name="connsiteX1" fmla="*/ 31533 w 7504386"/>
                <a:gd name="connsiteY1" fmla="*/ 457214 h 2222938"/>
                <a:gd name="connsiteX2" fmla="*/ 1245474 w 7504386"/>
                <a:gd name="connsiteY2" fmla="*/ 441444 h 2222938"/>
                <a:gd name="connsiteX3" fmla="*/ 1261241 w 7504386"/>
                <a:gd name="connsiteY3" fmla="*/ 2049502 h 2222938"/>
                <a:gd name="connsiteX4" fmla="*/ 6132817 w 7504386"/>
                <a:gd name="connsiteY4" fmla="*/ 2049497 h 2222938"/>
                <a:gd name="connsiteX5" fmla="*/ 6164350 w 7504386"/>
                <a:gd name="connsiteY5" fmla="*/ 804078 h 2222938"/>
                <a:gd name="connsiteX6" fmla="*/ 1545020 w 7504386"/>
                <a:gd name="connsiteY6" fmla="*/ 804084 h 2222938"/>
                <a:gd name="connsiteX7" fmla="*/ 1545022 w 7504386"/>
                <a:gd name="connsiteY7" fmla="*/ 2049500 h 2222938"/>
                <a:gd name="connsiteX8" fmla="*/ 7457091 w 7504386"/>
                <a:gd name="connsiteY8" fmla="*/ 2033731 h 2222938"/>
                <a:gd name="connsiteX9" fmla="*/ 7504386 w 7504386"/>
                <a:gd name="connsiteY9" fmla="*/ 0 h 2222938"/>
                <a:gd name="connsiteX10" fmla="*/ 7504386 w 7504386"/>
                <a:gd name="connsiteY10" fmla="*/ 0 h 2222938"/>
                <a:gd name="connsiteX0" fmla="*/ 0 w 7504386"/>
                <a:gd name="connsiteY0" fmla="*/ 2222938 h 2222938"/>
                <a:gd name="connsiteX1" fmla="*/ 31533 w 7504386"/>
                <a:gd name="connsiteY1" fmla="*/ 457214 h 2222938"/>
                <a:gd name="connsiteX2" fmla="*/ 1245474 w 7504386"/>
                <a:gd name="connsiteY2" fmla="*/ 441444 h 2222938"/>
                <a:gd name="connsiteX3" fmla="*/ 1261241 w 7504386"/>
                <a:gd name="connsiteY3" fmla="*/ 2049502 h 2222938"/>
                <a:gd name="connsiteX4" fmla="*/ 6132817 w 7504386"/>
                <a:gd name="connsiteY4" fmla="*/ 2049497 h 2222938"/>
                <a:gd name="connsiteX5" fmla="*/ 6164350 w 7504386"/>
                <a:gd name="connsiteY5" fmla="*/ 804078 h 2222938"/>
                <a:gd name="connsiteX6" fmla="*/ 1545020 w 7504386"/>
                <a:gd name="connsiteY6" fmla="*/ 804084 h 2222938"/>
                <a:gd name="connsiteX7" fmla="*/ 1545022 w 7504386"/>
                <a:gd name="connsiteY7" fmla="*/ 2049500 h 2222938"/>
                <a:gd name="connsiteX8" fmla="*/ 7457091 w 7504386"/>
                <a:gd name="connsiteY8" fmla="*/ 2033731 h 2222938"/>
                <a:gd name="connsiteX9" fmla="*/ 7504386 w 7504386"/>
                <a:gd name="connsiteY9" fmla="*/ 0 h 2222938"/>
                <a:gd name="connsiteX10" fmla="*/ 7504386 w 7504386"/>
                <a:gd name="connsiteY10" fmla="*/ 0 h 2222938"/>
                <a:gd name="connsiteX0" fmla="*/ 0 w 7504386"/>
                <a:gd name="connsiteY0" fmla="*/ 2222938 h 2222938"/>
                <a:gd name="connsiteX1" fmla="*/ 31533 w 7504386"/>
                <a:gd name="connsiteY1" fmla="*/ 457214 h 2222938"/>
                <a:gd name="connsiteX2" fmla="*/ 1245474 w 7504386"/>
                <a:gd name="connsiteY2" fmla="*/ 441444 h 2222938"/>
                <a:gd name="connsiteX3" fmla="*/ 1261241 w 7504386"/>
                <a:gd name="connsiteY3" fmla="*/ 2049502 h 2222938"/>
                <a:gd name="connsiteX4" fmla="*/ 6132817 w 7504386"/>
                <a:gd name="connsiteY4" fmla="*/ 2049497 h 2222938"/>
                <a:gd name="connsiteX5" fmla="*/ 6164350 w 7504386"/>
                <a:gd name="connsiteY5" fmla="*/ 804078 h 2222938"/>
                <a:gd name="connsiteX6" fmla="*/ 1545020 w 7504386"/>
                <a:gd name="connsiteY6" fmla="*/ 804084 h 2222938"/>
                <a:gd name="connsiteX7" fmla="*/ 1545022 w 7504386"/>
                <a:gd name="connsiteY7" fmla="*/ 2049500 h 2222938"/>
                <a:gd name="connsiteX8" fmla="*/ 7457091 w 7504386"/>
                <a:gd name="connsiteY8" fmla="*/ 2033731 h 2222938"/>
                <a:gd name="connsiteX9" fmla="*/ 7504386 w 7504386"/>
                <a:gd name="connsiteY9" fmla="*/ 0 h 2222938"/>
                <a:gd name="connsiteX10" fmla="*/ 7504386 w 7504386"/>
                <a:gd name="connsiteY10" fmla="*/ 0 h 2222938"/>
                <a:gd name="connsiteX0" fmla="*/ 0 w 7472854"/>
                <a:gd name="connsiteY0" fmla="*/ 2238706 h 2238706"/>
                <a:gd name="connsiteX1" fmla="*/ 1 w 7472854"/>
                <a:gd name="connsiteY1" fmla="*/ 457214 h 2238706"/>
                <a:gd name="connsiteX2" fmla="*/ 1213942 w 7472854"/>
                <a:gd name="connsiteY2" fmla="*/ 441444 h 2238706"/>
                <a:gd name="connsiteX3" fmla="*/ 1229709 w 7472854"/>
                <a:gd name="connsiteY3" fmla="*/ 2049502 h 2238706"/>
                <a:gd name="connsiteX4" fmla="*/ 6101285 w 7472854"/>
                <a:gd name="connsiteY4" fmla="*/ 2049497 h 2238706"/>
                <a:gd name="connsiteX5" fmla="*/ 6132818 w 7472854"/>
                <a:gd name="connsiteY5" fmla="*/ 804078 h 2238706"/>
                <a:gd name="connsiteX6" fmla="*/ 1513488 w 7472854"/>
                <a:gd name="connsiteY6" fmla="*/ 804084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13942 w 7472854"/>
                <a:gd name="connsiteY2" fmla="*/ 441444 h 2238706"/>
                <a:gd name="connsiteX3" fmla="*/ 1229709 w 7472854"/>
                <a:gd name="connsiteY3" fmla="*/ 2049502 h 2238706"/>
                <a:gd name="connsiteX4" fmla="*/ 6101285 w 7472854"/>
                <a:gd name="connsiteY4" fmla="*/ 2049497 h 2238706"/>
                <a:gd name="connsiteX5" fmla="*/ 6101287 w 7472854"/>
                <a:gd name="connsiteY5" fmla="*/ 804078 h 2238706"/>
                <a:gd name="connsiteX6" fmla="*/ 1513488 w 7472854"/>
                <a:gd name="connsiteY6" fmla="*/ 804084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13942 w 7472854"/>
                <a:gd name="connsiteY2" fmla="*/ 441444 h 2238706"/>
                <a:gd name="connsiteX3" fmla="*/ 1229709 w 7472854"/>
                <a:gd name="connsiteY3" fmla="*/ 2049502 h 2238706"/>
                <a:gd name="connsiteX4" fmla="*/ 6101285 w 7472854"/>
                <a:gd name="connsiteY4" fmla="*/ 2049497 h 2238706"/>
                <a:gd name="connsiteX5" fmla="*/ 6101287 w 7472854"/>
                <a:gd name="connsiteY5" fmla="*/ 804078 h 2238706"/>
                <a:gd name="connsiteX6" fmla="*/ 1489738 w 7472854"/>
                <a:gd name="connsiteY6" fmla="*/ 471543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13942 w 7472854"/>
                <a:gd name="connsiteY2" fmla="*/ 441444 h 2238706"/>
                <a:gd name="connsiteX3" fmla="*/ 1229709 w 7472854"/>
                <a:gd name="connsiteY3" fmla="*/ 2049502 h 2238706"/>
                <a:gd name="connsiteX4" fmla="*/ 6101285 w 7472854"/>
                <a:gd name="connsiteY4" fmla="*/ 2049497 h 2238706"/>
                <a:gd name="connsiteX5" fmla="*/ 6160665 w 7472854"/>
                <a:gd name="connsiteY5" fmla="*/ 530920 h 2238706"/>
                <a:gd name="connsiteX6" fmla="*/ 1489738 w 7472854"/>
                <a:gd name="connsiteY6" fmla="*/ 471543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13942 w 7472854"/>
                <a:gd name="connsiteY2" fmla="*/ 441444 h 2238706"/>
                <a:gd name="connsiteX3" fmla="*/ 1229709 w 7472854"/>
                <a:gd name="connsiteY3" fmla="*/ 2049502 h 2238706"/>
                <a:gd name="connsiteX4" fmla="*/ 6101285 w 7472854"/>
                <a:gd name="connsiteY4" fmla="*/ 2049497 h 2238706"/>
                <a:gd name="connsiteX5" fmla="*/ 6136915 w 7472854"/>
                <a:gd name="connsiteY5" fmla="*/ 198379 h 2238706"/>
                <a:gd name="connsiteX6" fmla="*/ 1489738 w 7472854"/>
                <a:gd name="connsiteY6" fmla="*/ 471543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13942 w 7472854"/>
                <a:gd name="connsiteY2" fmla="*/ 441444 h 2238706"/>
                <a:gd name="connsiteX3" fmla="*/ 1229709 w 7472854"/>
                <a:gd name="connsiteY3" fmla="*/ 2049502 h 2238706"/>
                <a:gd name="connsiteX4" fmla="*/ 6101285 w 7472854"/>
                <a:gd name="connsiteY4" fmla="*/ 2049497 h 2238706"/>
                <a:gd name="connsiteX5" fmla="*/ 6148791 w 7472854"/>
                <a:gd name="connsiteY5" fmla="*/ 269638 h 2238706"/>
                <a:gd name="connsiteX6" fmla="*/ 1489738 w 7472854"/>
                <a:gd name="connsiteY6" fmla="*/ 471543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13942 w 7472854"/>
                <a:gd name="connsiteY2" fmla="*/ 441444 h 2238706"/>
                <a:gd name="connsiteX3" fmla="*/ 1229709 w 7472854"/>
                <a:gd name="connsiteY3" fmla="*/ 2049502 h 2238706"/>
                <a:gd name="connsiteX4" fmla="*/ 6101285 w 7472854"/>
                <a:gd name="connsiteY4" fmla="*/ 2049497 h 2238706"/>
                <a:gd name="connsiteX5" fmla="*/ 6148791 w 7472854"/>
                <a:gd name="connsiteY5" fmla="*/ 269638 h 2238706"/>
                <a:gd name="connsiteX6" fmla="*/ 1513488 w 7472854"/>
                <a:gd name="connsiteY6" fmla="*/ 210261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13942 w 7472854"/>
                <a:gd name="connsiteY2" fmla="*/ 441444 h 2238706"/>
                <a:gd name="connsiteX3" fmla="*/ 1229709 w 7472854"/>
                <a:gd name="connsiteY3" fmla="*/ 2049502 h 2238706"/>
                <a:gd name="connsiteX4" fmla="*/ 6101285 w 7472854"/>
                <a:gd name="connsiteY4" fmla="*/ 2049497 h 2238706"/>
                <a:gd name="connsiteX5" fmla="*/ 6148791 w 7472854"/>
                <a:gd name="connsiteY5" fmla="*/ 269638 h 2238706"/>
                <a:gd name="connsiteX6" fmla="*/ 1513488 w 7472854"/>
                <a:gd name="connsiteY6" fmla="*/ 257767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13942 w 7472854"/>
                <a:gd name="connsiteY2" fmla="*/ 441444 h 2238706"/>
                <a:gd name="connsiteX3" fmla="*/ 1229709 w 7472854"/>
                <a:gd name="connsiteY3" fmla="*/ 2049502 h 2238706"/>
                <a:gd name="connsiteX4" fmla="*/ 6101285 w 7472854"/>
                <a:gd name="connsiteY4" fmla="*/ 2049497 h 2238706"/>
                <a:gd name="connsiteX5" fmla="*/ 6148791 w 7472854"/>
                <a:gd name="connsiteY5" fmla="*/ 269638 h 2238706"/>
                <a:gd name="connsiteX6" fmla="*/ 1513488 w 7472854"/>
                <a:gd name="connsiteY6" fmla="*/ 222137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13942 w 7472854"/>
                <a:gd name="connsiteY2" fmla="*/ 441444 h 2238706"/>
                <a:gd name="connsiteX3" fmla="*/ 1229709 w 7472854"/>
                <a:gd name="connsiteY3" fmla="*/ 2049502 h 2238706"/>
                <a:gd name="connsiteX4" fmla="*/ 6101285 w 7472854"/>
                <a:gd name="connsiteY4" fmla="*/ 2049497 h 2238706"/>
                <a:gd name="connsiteX5" fmla="*/ 6148791 w 7472854"/>
                <a:gd name="connsiteY5" fmla="*/ 269638 h 2238706"/>
                <a:gd name="connsiteX6" fmla="*/ 1525363 w 7472854"/>
                <a:gd name="connsiteY6" fmla="*/ 269644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229709 w 7472854"/>
                <a:gd name="connsiteY3" fmla="*/ 2049502 h 2238706"/>
                <a:gd name="connsiteX4" fmla="*/ 6101285 w 7472854"/>
                <a:gd name="connsiteY4" fmla="*/ 2049497 h 2238706"/>
                <a:gd name="connsiteX5" fmla="*/ 6148791 w 7472854"/>
                <a:gd name="connsiteY5" fmla="*/ 269638 h 2238706"/>
                <a:gd name="connsiteX6" fmla="*/ 1525363 w 7472854"/>
                <a:gd name="connsiteY6" fmla="*/ 269644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229709 w 7472854"/>
                <a:gd name="connsiteY3" fmla="*/ 2049502 h 2238706"/>
                <a:gd name="connsiteX4" fmla="*/ 6101285 w 7472854"/>
                <a:gd name="connsiteY4" fmla="*/ 2049497 h 2238706"/>
                <a:gd name="connsiteX5" fmla="*/ 6148791 w 7472854"/>
                <a:gd name="connsiteY5" fmla="*/ 269638 h 2238706"/>
                <a:gd name="connsiteX6" fmla="*/ 1513488 w 7472854"/>
                <a:gd name="connsiteY6" fmla="*/ 317149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229709 w 7472854"/>
                <a:gd name="connsiteY3" fmla="*/ 2049502 h 2238706"/>
                <a:gd name="connsiteX4" fmla="*/ 6101285 w 7472854"/>
                <a:gd name="connsiteY4" fmla="*/ 2049497 h 2238706"/>
                <a:gd name="connsiteX5" fmla="*/ 6184418 w 7472854"/>
                <a:gd name="connsiteY5" fmla="*/ 305267 h 2238706"/>
                <a:gd name="connsiteX6" fmla="*/ 1513488 w 7472854"/>
                <a:gd name="connsiteY6" fmla="*/ 317149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229709 w 7472854"/>
                <a:gd name="connsiteY3" fmla="*/ 2049502 h 2238706"/>
                <a:gd name="connsiteX4" fmla="*/ 6101285 w 7472854"/>
                <a:gd name="connsiteY4" fmla="*/ 2049497 h 2238706"/>
                <a:gd name="connsiteX5" fmla="*/ 6136917 w 7472854"/>
                <a:gd name="connsiteY5" fmla="*/ 293391 h 2238706"/>
                <a:gd name="connsiteX6" fmla="*/ 1513488 w 7472854"/>
                <a:gd name="connsiteY6" fmla="*/ 317149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229709 w 7472854"/>
                <a:gd name="connsiteY3" fmla="*/ 2049502 h 2238706"/>
                <a:gd name="connsiteX4" fmla="*/ 6101285 w 7472854"/>
                <a:gd name="connsiteY4" fmla="*/ 2049497 h 2238706"/>
                <a:gd name="connsiteX5" fmla="*/ 6148793 w 7472854"/>
                <a:gd name="connsiteY5" fmla="*/ 305267 h 2238706"/>
                <a:gd name="connsiteX6" fmla="*/ 1513488 w 7472854"/>
                <a:gd name="connsiteY6" fmla="*/ 317149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229709 w 7472854"/>
                <a:gd name="connsiteY3" fmla="*/ 2049502 h 2238706"/>
                <a:gd name="connsiteX4" fmla="*/ 6101285 w 7472854"/>
                <a:gd name="connsiteY4" fmla="*/ 2049497 h 2238706"/>
                <a:gd name="connsiteX5" fmla="*/ 6160668 w 7472854"/>
                <a:gd name="connsiteY5" fmla="*/ 329020 h 2238706"/>
                <a:gd name="connsiteX6" fmla="*/ 1513488 w 7472854"/>
                <a:gd name="connsiteY6" fmla="*/ 317149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229709 w 7472854"/>
                <a:gd name="connsiteY3" fmla="*/ 2049502 h 2238706"/>
                <a:gd name="connsiteX4" fmla="*/ 6101285 w 7472854"/>
                <a:gd name="connsiteY4" fmla="*/ 2049497 h 2238706"/>
                <a:gd name="connsiteX5" fmla="*/ 6101291 w 7472854"/>
                <a:gd name="connsiteY5" fmla="*/ 329020 h 2238706"/>
                <a:gd name="connsiteX6" fmla="*/ 1513488 w 7472854"/>
                <a:gd name="connsiteY6" fmla="*/ 317149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229709 w 7472854"/>
                <a:gd name="connsiteY3" fmla="*/ 2049502 h 2238706"/>
                <a:gd name="connsiteX4" fmla="*/ 6101285 w 7472854"/>
                <a:gd name="connsiteY4" fmla="*/ 2049497 h 2238706"/>
                <a:gd name="connsiteX5" fmla="*/ 6136917 w 7472854"/>
                <a:gd name="connsiteY5" fmla="*/ 317143 h 2238706"/>
                <a:gd name="connsiteX6" fmla="*/ 1513488 w 7472854"/>
                <a:gd name="connsiteY6" fmla="*/ 317149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229709 w 7472854"/>
                <a:gd name="connsiteY3" fmla="*/ 2049502 h 2238706"/>
                <a:gd name="connsiteX4" fmla="*/ 6101285 w 7472854"/>
                <a:gd name="connsiteY4" fmla="*/ 2049497 h 2238706"/>
                <a:gd name="connsiteX5" fmla="*/ 6125042 w 7472854"/>
                <a:gd name="connsiteY5" fmla="*/ 329020 h 2238706"/>
                <a:gd name="connsiteX6" fmla="*/ 1513488 w 7472854"/>
                <a:gd name="connsiteY6" fmla="*/ 317149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229709 w 7472854"/>
                <a:gd name="connsiteY3" fmla="*/ 2049502 h 2238706"/>
                <a:gd name="connsiteX4" fmla="*/ 6101285 w 7472854"/>
                <a:gd name="connsiteY4" fmla="*/ 2049497 h 2238706"/>
                <a:gd name="connsiteX5" fmla="*/ 6136918 w 7472854"/>
                <a:gd name="connsiteY5" fmla="*/ 293391 h 2238706"/>
                <a:gd name="connsiteX6" fmla="*/ 1513488 w 7472854"/>
                <a:gd name="connsiteY6" fmla="*/ 317149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229709 w 7472854"/>
                <a:gd name="connsiteY3" fmla="*/ 2049502 h 2238706"/>
                <a:gd name="connsiteX4" fmla="*/ 6101285 w 7472854"/>
                <a:gd name="connsiteY4" fmla="*/ 2049497 h 2238706"/>
                <a:gd name="connsiteX5" fmla="*/ 6136919 w 7472854"/>
                <a:gd name="connsiteY5" fmla="*/ 317143 h 2238706"/>
                <a:gd name="connsiteX6" fmla="*/ 1513488 w 7472854"/>
                <a:gd name="connsiteY6" fmla="*/ 317149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229709 w 7472854"/>
                <a:gd name="connsiteY3" fmla="*/ 2049502 h 2238706"/>
                <a:gd name="connsiteX4" fmla="*/ 6125035 w 7472854"/>
                <a:gd name="connsiteY4" fmla="*/ 2037621 h 2238706"/>
                <a:gd name="connsiteX5" fmla="*/ 6136919 w 7472854"/>
                <a:gd name="connsiteY5" fmla="*/ 317143 h 2238706"/>
                <a:gd name="connsiteX6" fmla="*/ 1513488 w 7472854"/>
                <a:gd name="connsiteY6" fmla="*/ 317149 h 2238706"/>
                <a:gd name="connsiteX7" fmla="*/ 1513490 w 7472854"/>
                <a:gd name="connsiteY7" fmla="*/ 2049500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229709 w 7472854"/>
                <a:gd name="connsiteY3" fmla="*/ 2049502 h 2238706"/>
                <a:gd name="connsiteX4" fmla="*/ 6125035 w 7472854"/>
                <a:gd name="connsiteY4" fmla="*/ 2037621 h 2238706"/>
                <a:gd name="connsiteX5" fmla="*/ 6136919 w 7472854"/>
                <a:gd name="connsiteY5" fmla="*/ 317143 h 2238706"/>
                <a:gd name="connsiteX6" fmla="*/ 1513488 w 7472854"/>
                <a:gd name="connsiteY6" fmla="*/ 317149 h 2238706"/>
                <a:gd name="connsiteX7" fmla="*/ 1513490 w 7472854"/>
                <a:gd name="connsiteY7" fmla="*/ 1657576 h 2238706"/>
                <a:gd name="connsiteX8" fmla="*/ 7425559 w 7472854"/>
                <a:gd name="connsiteY8" fmla="*/ 2033731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229709 w 7472854"/>
                <a:gd name="connsiteY3" fmla="*/ 2049502 h 2238706"/>
                <a:gd name="connsiteX4" fmla="*/ 6125035 w 7472854"/>
                <a:gd name="connsiteY4" fmla="*/ 2037621 h 2238706"/>
                <a:gd name="connsiteX5" fmla="*/ 6136919 w 7472854"/>
                <a:gd name="connsiteY5" fmla="*/ 317143 h 2238706"/>
                <a:gd name="connsiteX6" fmla="*/ 1513488 w 7472854"/>
                <a:gd name="connsiteY6" fmla="*/ 317149 h 2238706"/>
                <a:gd name="connsiteX7" fmla="*/ 1513490 w 7472854"/>
                <a:gd name="connsiteY7" fmla="*/ 1657576 h 2238706"/>
                <a:gd name="connsiteX8" fmla="*/ 7472854 w 7472854"/>
                <a:gd name="connsiteY8" fmla="*/ 1736820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229709 w 7472854"/>
                <a:gd name="connsiteY3" fmla="*/ 2049502 h 2238706"/>
                <a:gd name="connsiteX4" fmla="*/ 6125035 w 7472854"/>
                <a:gd name="connsiteY4" fmla="*/ 2037621 h 2238706"/>
                <a:gd name="connsiteX5" fmla="*/ 6136919 w 7472854"/>
                <a:gd name="connsiteY5" fmla="*/ 317143 h 2238706"/>
                <a:gd name="connsiteX6" fmla="*/ 1513488 w 7472854"/>
                <a:gd name="connsiteY6" fmla="*/ 317149 h 2238706"/>
                <a:gd name="connsiteX7" fmla="*/ 1513490 w 7472854"/>
                <a:gd name="connsiteY7" fmla="*/ 1657576 h 2238706"/>
                <a:gd name="connsiteX8" fmla="*/ 7472854 w 7472854"/>
                <a:gd name="connsiteY8" fmla="*/ 1677437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229709 w 7472854"/>
                <a:gd name="connsiteY3" fmla="*/ 2049502 h 2238706"/>
                <a:gd name="connsiteX4" fmla="*/ 6125035 w 7472854"/>
                <a:gd name="connsiteY4" fmla="*/ 1645697 h 2238706"/>
                <a:gd name="connsiteX5" fmla="*/ 6136919 w 7472854"/>
                <a:gd name="connsiteY5" fmla="*/ 317143 h 2238706"/>
                <a:gd name="connsiteX6" fmla="*/ 1513488 w 7472854"/>
                <a:gd name="connsiteY6" fmla="*/ 317149 h 2238706"/>
                <a:gd name="connsiteX7" fmla="*/ 1513490 w 7472854"/>
                <a:gd name="connsiteY7" fmla="*/ 1657576 h 2238706"/>
                <a:gd name="connsiteX8" fmla="*/ 7472854 w 7472854"/>
                <a:gd name="connsiteY8" fmla="*/ 1677437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217833 w 7472854"/>
                <a:gd name="connsiteY3" fmla="*/ 1657578 h 2238706"/>
                <a:gd name="connsiteX4" fmla="*/ 6125035 w 7472854"/>
                <a:gd name="connsiteY4" fmla="*/ 1645697 h 2238706"/>
                <a:gd name="connsiteX5" fmla="*/ 6136919 w 7472854"/>
                <a:gd name="connsiteY5" fmla="*/ 317143 h 2238706"/>
                <a:gd name="connsiteX6" fmla="*/ 1513488 w 7472854"/>
                <a:gd name="connsiteY6" fmla="*/ 317149 h 2238706"/>
                <a:gd name="connsiteX7" fmla="*/ 1513490 w 7472854"/>
                <a:gd name="connsiteY7" fmla="*/ 1657576 h 2238706"/>
                <a:gd name="connsiteX8" fmla="*/ 7472854 w 7472854"/>
                <a:gd name="connsiteY8" fmla="*/ 1677437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194081 w 7472854"/>
                <a:gd name="connsiteY3" fmla="*/ 2120760 h 2238706"/>
                <a:gd name="connsiteX4" fmla="*/ 6125035 w 7472854"/>
                <a:gd name="connsiteY4" fmla="*/ 1645697 h 2238706"/>
                <a:gd name="connsiteX5" fmla="*/ 6136919 w 7472854"/>
                <a:gd name="connsiteY5" fmla="*/ 317143 h 2238706"/>
                <a:gd name="connsiteX6" fmla="*/ 1513488 w 7472854"/>
                <a:gd name="connsiteY6" fmla="*/ 317149 h 2238706"/>
                <a:gd name="connsiteX7" fmla="*/ 1513490 w 7472854"/>
                <a:gd name="connsiteY7" fmla="*/ 1657576 h 2238706"/>
                <a:gd name="connsiteX8" fmla="*/ 7472854 w 7472854"/>
                <a:gd name="connsiteY8" fmla="*/ 1677437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194081 w 7472854"/>
                <a:gd name="connsiteY3" fmla="*/ 1966366 h 2238706"/>
                <a:gd name="connsiteX4" fmla="*/ 6125035 w 7472854"/>
                <a:gd name="connsiteY4" fmla="*/ 1645697 h 2238706"/>
                <a:gd name="connsiteX5" fmla="*/ 6136919 w 7472854"/>
                <a:gd name="connsiteY5" fmla="*/ 317143 h 2238706"/>
                <a:gd name="connsiteX6" fmla="*/ 1513488 w 7472854"/>
                <a:gd name="connsiteY6" fmla="*/ 317149 h 2238706"/>
                <a:gd name="connsiteX7" fmla="*/ 1513490 w 7472854"/>
                <a:gd name="connsiteY7" fmla="*/ 1657576 h 2238706"/>
                <a:gd name="connsiteX8" fmla="*/ 7472854 w 7472854"/>
                <a:gd name="connsiteY8" fmla="*/ 1677437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182206 w 7472854"/>
                <a:gd name="connsiteY3" fmla="*/ 1788219 h 2238706"/>
                <a:gd name="connsiteX4" fmla="*/ 6125035 w 7472854"/>
                <a:gd name="connsiteY4" fmla="*/ 1645697 h 2238706"/>
                <a:gd name="connsiteX5" fmla="*/ 6136919 w 7472854"/>
                <a:gd name="connsiteY5" fmla="*/ 317143 h 2238706"/>
                <a:gd name="connsiteX6" fmla="*/ 1513488 w 7472854"/>
                <a:gd name="connsiteY6" fmla="*/ 317149 h 2238706"/>
                <a:gd name="connsiteX7" fmla="*/ 1513490 w 7472854"/>
                <a:gd name="connsiteY7" fmla="*/ 1657576 h 2238706"/>
                <a:gd name="connsiteX8" fmla="*/ 7472854 w 7472854"/>
                <a:gd name="connsiteY8" fmla="*/ 1677437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182206 w 7472854"/>
                <a:gd name="connsiteY3" fmla="*/ 1788219 h 2238706"/>
                <a:gd name="connsiteX4" fmla="*/ 6125035 w 7472854"/>
                <a:gd name="connsiteY4" fmla="*/ 1645697 h 2238706"/>
                <a:gd name="connsiteX5" fmla="*/ 6136919 w 7472854"/>
                <a:gd name="connsiteY5" fmla="*/ 317143 h 2238706"/>
                <a:gd name="connsiteX6" fmla="*/ 1513488 w 7472854"/>
                <a:gd name="connsiteY6" fmla="*/ 317149 h 2238706"/>
                <a:gd name="connsiteX7" fmla="*/ 1477863 w 7472854"/>
                <a:gd name="connsiteY7" fmla="*/ 1811970 h 2238706"/>
                <a:gd name="connsiteX8" fmla="*/ 7472854 w 7472854"/>
                <a:gd name="connsiteY8" fmla="*/ 1677437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194081 w 7472854"/>
                <a:gd name="connsiteY3" fmla="*/ 1788219 h 2238706"/>
                <a:gd name="connsiteX4" fmla="*/ 6125035 w 7472854"/>
                <a:gd name="connsiteY4" fmla="*/ 1645697 h 2238706"/>
                <a:gd name="connsiteX5" fmla="*/ 6136919 w 7472854"/>
                <a:gd name="connsiteY5" fmla="*/ 317143 h 2238706"/>
                <a:gd name="connsiteX6" fmla="*/ 1513488 w 7472854"/>
                <a:gd name="connsiteY6" fmla="*/ 317149 h 2238706"/>
                <a:gd name="connsiteX7" fmla="*/ 1477863 w 7472854"/>
                <a:gd name="connsiteY7" fmla="*/ 1811970 h 2238706"/>
                <a:gd name="connsiteX8" fmla="*/ 7472854 w 7472854"/>
                <a:gd name="connsiteY8" fmla="*/ 1677437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194081 w 7472854"/>
                <a:gd name="connsiteY3" fmla="*/ 1788219 h 2238706"/>
                <a:gd name="connsiteX4" fmla="*/ 6125035 w 7472854"/>
                <a:gd name="connsiteY4" fmla="*/ 1847598 h 2238706"/>
                <a:gd name="connsiteX5" fmla="*/ 6136919 w 7472854"/>
                <a:gd name="connsiteY5" fmla="*/ 317143 h 2238706"/>
                <a:gd name="connsiteX6" fmla="*/ 1513488 w 7472854"/>
                <a:gd name="connsiteY6" fmla="*/ 317149 h 2238706"/>
                <a:gd name="connsiteX7" fmla="*/ 1477863 w 7472854"/>
                <a:gd name="connsiteY7" fmla="*/ 1811970 h 2238706"/>
                <a:gd name="connsiteX8" fmla="*/ 7472854 w 7472854"/>
                <a:gd name="connsiteY8" fmla="*/ 1677437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194081 w 7472854"/>
                <a:gd name="connsiteY3" fmla="*/ 1788219 h 2238706"/>
                <a:gd name="connsiteX4" fmla="*/ 6136911 w 7472854"/>
                <a:gd name="connsiteY4" fmla="*/ 1788216 h 2238706"/>
                <a:gd name="connsiteX5" fmla="*/ 6136919 w 7472854"/>
                <a:gd name="connsiteY5" fmla="*/ 317143 h 2238706"/>
                <a:gd name="connsiteX6" fmla="*/ 1513488 w 7472854"/>
                <a:gd name="connsiteY6" fmla="*/ 317149 h 2238706"/>
                <a:gd name="connsiteX7" fmla="*/ 1477863 w 7472854"/>
                <a:gd name="connsiteY7" fmla="*/ 1811970 h 2238706"/>
                <a:gd name="connsiteX8" fmla="*/ 7472854 w 7472854"/>
                <a:gd name="connsiteY8" fmla="*/ 1677437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194081 w 7472854"/>
                <a:gd name="connsiteY3" fmla="*/ 1788219 h 2238706"/>
                <a:gd name="connsiteX4" fmla="*/ 6136911 w 7472854"/>
                <a:gd name="connsiteY4" fmla="*/ 1788216 h 2238706"/>
                <a:gd name="connsiteX5" fmla="*/ 6136919 w 7472854"/>
                <a:gd name="connsiteY5" fmla="*/ 317143 h 2238706"/>
                <a:gd name="connsiteX6" fmla="*/ 1501613 w 7472854"/>
                <a:gd name="connsiteY6" fmla="*/ 590308 h 2238706"/>
                <a:gd name="connsiteX7" fmla="*/ 1477863 w 7472854"/>
                <a:gd name="connsiteY7" fmla="*/ 1811970 h 2238706"/>
                <a:gd name="connsiteX8" fmla="*/ 7472854 w 7472854"/>
                <a:gd name="connsiteY8" fmla="*/ 1677437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194081 w 7472854"/>
                <a:gd name="connsiteY3" fmla="*/ 1788219 h 2238706"/>
                <a:gd name="connsiteX4" fmla="*/ 6136911 w 7472854"/>
                <a:gd name="connsiteY4" fmla="*/ 1788216 h 2238706"/>
                <a:gd name="connsiteX5" fmla="*/ 6125044 w 7472854"/>
                <a:gd name="connsiteY5" fmla="*/ 329019 h 2238706"/>
                <a:gd name="connsiteX6" fmla="*/ 1501613 w 7472854"/>
                <a:gd name="connsiteY6" fmla="*/ 590308 h 2238706"/>
                <a:gd name="connsiteX7" fmla="*/ 1477863 w 7472854"/>
                <a:gd name="connsiteY7" fmla="*/ 1811970 h 2238706"/>
                <a:gd name="connsiteX8" fmla="*/ 7472854 w 7472854"/>
                <a:gd name="connsiteY8" fmla="*/ 1677437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194081 w 7472854"/>
                <a:gd name="connsiteY3" fmla="*/ 1788219 h 2238706"/>
                <a:gd name="connsiteX4" fmla="*/ 6136911 w 7472854"/>
                <a:gd name="connsiteY4" fmla="*/ 1788216 h 2238706"/>
                <a:gd name="connsiteX5" fmla="*/ 6125044 w 7472854"/>
                <a:gd name="connsiteY5" fmla="*/ 329019 h 2238706"/>
                <a:gd name="connsiteX6" fmla="*/ 1477861 w 7472854"/>
                <a:gd name="connsiteY6" fmla="*/ 329026 h 2238706"/>
                <a:gd name="connsiteX7" fmla="*/ 1477863 w 7472854"/>
                <a:gd name="connsiteY7" fmla="*/ 1811970 h 2238706"/>
                <a:gd name="connsiteX8" fmla="*/ 7472854 w 7472854"/>
                <a:gd name="connsiteY8" fmla="*/ 1677437 h 2238706"/>
                <a:gd name="connsiteX9" fmla="*/ 7472854 w 7472854"/>
                <a:gd name="connsiteY9" fmla="*/ 0 h 2238706"/>
                <a:gd name="connsiteX10" fmla="*/ 7472854 w 7472854"/>
                <a:gd name="connsiteY10" fmla="*/ 0 h 2238706"/>
                <a:gd name="connsiteX0" fmla="*/ 0 w 7472854"/>
                <a:gd name="connsiteY0" fmla="*/ 2238706 h 2238706"/>
                <a:gd name="connsiteX1" fmla="*/ 1 w 7472854"/>
                <a:gd name="connsiteY1" fmla="*/ 457214 h 2238706"/>
                <a:gd name="connsiteX2" fmla="*/ 1225817 w 7472854"/>
                <a:gd name="connsiteY2" fmla="*/ 453321 h 2238706"/>
                <a:gd name="connsiteX3" fmla="*/ 1194081 w 7472854"/>
                <a:gd name="connsiteY3" fmla="*/ 1788219 h 2238706"/>
                <a:gd name="connsiteX4" fmla="*/ 6113161 w 7472854"/>
                <a:gd name="connsiteY4" fmla="*/ 1823845 h 2238706"/>
                <a:gd name="connsiteX5" fmla="*/ 6125044 w 7472854"/>
                <a:gd name="connsiteY5" fmla="*/ 329019 h 2238706"/>
                <a:gd name="connsiteX6" fmla="*/ 1477861 w 7472854"/>
                <a:gd name="connsiteY6" fmla="*/ 329026 h 2238706"/>
                <a:gd name="connsiteX7" fmla="*/ 1477863 w 7472854"/>
                <a:gd name="connsiteY7" fmla="*/ 1811970 h 2238706"/>
                <a:gd name="connsiteX8" fmla="*/ 7472854 w 7472854"/>
                <a:gd name="connsiteY8" fmla="*/ 1677437 h 2238706"/>
                <a:gd name="connsiteX9" fmla="*/ 7472854 w 7472854"/>
                <a:gd name="connsiteY9" fmla="*/ 0 h 2238706"/>
                <a:gd name="connsiteX10" fmla="*/ 7472854 w 7472854"/>
                <a:gd name="connsiteY10" fmla="*/ 0 h 2238706"/>
                <a:gd name="connsiteX0" fmla="*/ 0 w 7484729"/>
                <a:gd name="connsiteY0" fmla="*/ 2238706 h 2238706"/>
                <a:gd name="connsiteX1" fmla="*/ 1 w 7484729"/>
                <a:gd name="connsiteY1" fmla="*/ 457214 h 2238706"/>
                <a:gd name="connsiteX2" fmla="*/ 1225817 w 7484729"/>
                <a:gd name="connsiteY2" fmla="*/ 453321 h 2238706"/>
                <a:gd name="connsiteX3" fmla="*/ 1194081 w 7484729"/>
                <a:gd name="connsiteY3" fmla="*/ 1788219 h 2238706"/>
                <a:gd name="connsiteX4" fmla="*/ 6113161 w 7484729"/>
                <a:gd name="connsiteY4" fmla="*/ 1823845 h 2238706"/>
                <a:gd name="connsiteX5" fmla="*/ 6125044 w 7484729"/>
                <a:gd name="connsiteY5" fmla="*/ 329019 h 2238706"/>
                <a:gd name="connsiteX6" fmla="*/ 1477861 w 7484729"/>
                <a:gd name="connsiteY6" fmla="*/ 329026 h 2238706"/>
                <a:gd name="connsiteX7" fmla="*/ 1477863 w 7484729"/>
                <a:gd name="connsiteY7" fmla="*/ 1811970 h 2238706"/>
                <a:gd name="connsiteX8" fmla="*/ 7484729 w 7484729"/>
                <a:gd name="connsiteY8" fmla="*/ 1831831 h 2238706"/>
                <a:gd name="connsiteX9" fmla="*/ 7472854 w 7484729"/>
                <a:gd name="connsiteY9" fmla="*/ 0 h 2238706"/>
                <a:gd name="connsiteX10" fmla="*/ 7472854 w 7484729"/>
                <a:gd name="connsiteY10" fmla="*/ 0 h 2238706"/>
                <a:gd name="connsiteX0" fmla="*/ 0 w 7484729"/>
                <a:gd name="connsiteY0" fmla="*/ 2238706 h 2238706"/>
                <a:gd name="connsiteX1" fmla="*/ 1 w 7484729"/>
                <a:gd name="connsiteY1" fmla="*/ 457214 h 2238706"/>
                <a:gd name="connsiteX2" fmla="*/ 1225817 w 7484729"/>
                <a:gd name="connsiteY2" fmla="*/ 453321 h 2238706"/>
                <a:gd name="connsiteX3" fmla="*/ 1194081 w 7484729"/>
                <a:gd name="connsiteY3" fmla="*/ 1835724 h 2238706"/>
                <a:gd name="connsiteX4" fmla="*/ 6113161 w 7484729"/>
                <a:gd name="connsiteY4" fmla="*/ 1823845 h 2238706"/>
                <a:gd name="connsiteX5" fmla="*/ 6125044 w 7484729"/>
                <a:gd name="connsiteY5" fmla="*/ 329019 h 2238706"/>
                <a:gd name="connsiteX6" fmla="*/ 1477861 w 7484729"/>
                <a:gd name="connsiteY6" fmla="*/ 329026 h 2238706"/>
                <a:gd name="connsiteX7" fmla="*/ 1477863 w 7484729"/>
                <a:gd name="connsiteY7" fmla="*/ 1811970 h 2238706"/>
                <a:gd name="connsiteX8" fmla="*/ 7484729 w 7484729"/>
                <a:gd name="connsiteY8" fmla="*/ 1831831 h 2238706"/>
                <a:gd name="connsiteX9" fmla="*/ 7472854 w 7484729"/>
                <a:gd name="connsiteY9" fmla="*/ 0 h 2238706"/>
                <a:gd name="connsiteX10" fmla="*/ 7472854 w 7484729"/>
                <a:gd name="connsiteY10" fmla="*/ 0 h 2238706"/>
                <a:gd name="connsiteX0" fmla="*/ 0 w 7484729"/>
                <a:gd name="connsiteY0" fmla="*/ 2238706 h 2238706"/>
                <a:gd name="connsiteX1" fmla="*/ 1 w 7484729"/>
                <a:gd name="connsiteY1" fmla="*/ 457214 h 2238706"/>
                <a:gd name="connsiteX2" fmla="*/ 1225817 w 7484729"/>
                <a:gd name="connsiteY2" fmla="*/ 453321 h 2238706"/>
                <a:gd name="connsiteX3" fmla="*/ 1194081 w 7484729"/>
                <a:gd name="connsiteY3" fmla="*/ 1835724 h 2238706"/>
                <a:gd name="connsiteX4" fmla="*/ 6113161 w 7484729"/>
                <a:gd name="connsiteY4" fmla="*/ 1823845 h 2238706"/>
                <a:gd name="connsiteX5" fmla="*/ 6125044 w 7484729"/>
                <a:gd name="connsiteY5" fmla="*/ 329019 h 2238706"/>
                <a:gd name="connsiteX6" fmla="*/ 1477861 w 7484729"/>
                <a:gd name="connsiteY6" fmla="*/ 329026 h 2238706"/>
                <a:gd name="connsiteX7" fmla="*/ 1465986 w 7484729"/>
                <a:gd name="connsiteY7" fmla="*/ 1847600 h 2238706"/>
                <a:gd name="connsiteX8" fmla="*/ 7484729 w 7484729"/>
                <a:gd name="connsiteY8" fmla="*/ 1831831 h 2238706"/>
                <a:gd name="connsiteX9" fmla="*/ 7472854 w 7484729"/>
                <a:gd name="connsiteY9" fmla="*/ 0 h 2238706"/>
                <a:gd name="connsiteX10" fmla="*/ 7472854 w 7484729"/>
                <a:gd name="connsiteY10" fmla="*/ 0 h 2238706"/>
                <a:gd name="connsiteX0" fmla="*/ 0 w 7484729"/>
                <a:gd name="connsiteY0" fmla="*/ 2238706 h 2238706"/>
                <a:gd name="connsiteX1" fmla="*/ 1 w 7484729"/>
                <a:gd name="connsiteY1" fmla="*/ 457214 h 2238706"/>
                <a:gd name="connsiteX2" fmla="*/ 1190190 w 7484729"/>
                <a:gd name="connsiteY2" fmla="*/ 441445 h 2238706"/>
                <a:gd name="connsiteX3" fmla="*/ 1194081 w 7484729"/>
                <a:gd name="connsiteY3" fmla="*/ 1835724 h 2238706"/>
                <a:gd name="connsiteX4" fmla="*/ 6113161 w 7484729"/>
                <a:gd name="connsiteY4" fmla="*/ 1823845 h 2238706"/>
                <a:gd name="connsiteX5" fmla="*/ 6125044 w 7484729"/>
                <a:gd name="connsiteY5" fmla="*/ 329019 h 2238706"/>
                <a:gd name="connsiteX6" fmla="*/ 1477861 w 7484729"/>
                <a:gd name="connsiteY6" fmla="*/ 329026 h 2238706"/>
                <a:gd name="connsiteX7" fmla="*/ 1465986 w 7484729"/>
                <a:gd name="connsiteY7" fmla="*/ 1847600 h 2238706"/>
                <a:gd name="connsiteX8" fmla="*/ 7484729 w 7484729"/>
                <a:gd name="connsiteY8" fmla="*/ 1831831 h 2238706"/>
                <a:gd name="connsiteX9" fmla="*/ 7472854 w 7484729"/>
                <a:gd name="connsiteY9" fmla="*/ 0 h 2238706"/>
                <a:gd name="connsiteX10" fmla="*/ 7472854 w 7484729"/>
                <a:gd name="connsiteY10" fmla="*/ 0 h 2238706"/>
                <a:gd name="connsiteX0" fmla="*/ 0 w 7484729"/>
                <a:gd name="connsiteY0" fmla="*/ 2238706 h 2238706"/>
                <a:gd name="connsiteX1" fmla="*/ 1 w 7484729"/>
                <a:gd name="connsiteY1" fmla="*/ 457214 h 2238706"/>
                <a:gd name="connsiteX2" fmla="*/ 1190190 w 7484729"/>
                <a:gd name="connsiteY2" fmla="*/ 441445 h 2238706"/>
                <a:gd name="connsiteX3" fmla="*/ 1194081 w 7484729"/>
                <a:gd name="connsiteY3" fmla="*/ 1835724 h 2238706"/>
                <a:gd name="connsiteX4" fmla="*/ 6113161 w 7484729"/>
                <a:gd name="connsiteY4" fmla="*/ 1823845 h 2238706"/>
                <a:gd name="connsiteX5" fmla="*/ 6125044 w 7484729"/>
                <a:gd name="connsiteY5" fmla="*/ 329019 h 2238706"/>
                <a:gd name="connsiteX6" fmla="*/ 1477861 w 7484729"/>
                <a:gd name="connsiteY6" fmla="*/ 329026 h 2238706"/>
                <a:gd name="connsiteX7" fmla="*/ 1465986 w 7484729"/>
                <a:gd name="connsiteY7" fmla="*/ 1847600 h 2238706"/>
                <a:gd name="connsiteX8" fmla="*/ 7484729 w 7484729"/>
                <a:gd name="connsiteY8" fmla="*/ 1831831 h 2238706"/>
                <a:gd name="connsiteX9" fmla="*/ 7472854 w 7484729"/>
                <a:gd name="connsiteY9" fmla="*/ 0 h 2238706"/>
                <a:gd name="connsiteX10" fmla="*/ 7472854 w 7484729"/>
                <a:gd name="connsiteY10" fmla="*/ 0 h 2238706"/>
                <a:gd name="connsiteX0" fmla="*/ 0 w 7484729"/>
                <a:gd name="connsiteY0" fmla="*/ 2238706 h 2238706"/>
                <a:gd name="connsiteX1" fmla="*/ 1 w 7484729"/>
                <a:gd name="connsiteY1" fmla="*/ 457214 h 2238706"/>
                <a:gd name="connsiteX2" fmla="*/ 1178314 w 7484729"/>
                <a:gd name="connsiteY2" fmla="*/ 465198 h 2238706"/>
                <a:gd name="connsiteX3" fmla="*/ 1194081 w 7484729"/>
                <a:gd name="connsiteY3" fmla="*/ 1835724 h 2238706"/>
                <a:gd name="connsiteX4" fmla="*/ 6113161 w 7484729"/>
                <a:gd name="connsiteY4" fmla="*/ 1823845 h 2238706"/>
                <a:gd name="connsiteX5" fmla="*/ 6125044 w 7484729"/>
                <a:gd name="connsiteY5" fmla="*/ 329019 h 2238706"/>
                <a:gd name="connsiteX6" fmla="*/ 1477861 w 7484729"/>
                <a:gd name="connsiteY6" fmla="*/ 329026 h 2238706"/>
                <a:gd name="connsiteX7" fmla="*/ 1465986 w 7484729"/>
                <a:gd name="connsiteY7" fmla="*/ 1847600 h 2238706"/>
                <a:gd name="connsiteX8" fmla="*/ 7484729 w 7484729"/>
                <a:gd name="connsiteY8" fmla="*/ 1831831 h 2238706"/>
                <a:gd name="connsiteX9" fmla="*/ 7472854 w 7484729"/>
                <a:gd name="connsiteY9" fmla="*/ 0 h 2238706"/>
                <a:gd name="connsiteX10" fmla="*/ 7472854 w 7484729"/>
                <a:gd name="connsiteY10" fmla="*/ 0 h 2238706"/>
                <a:gd name="connsiteX0" fmla="*/ 0 w 7484729"/>
                <a:gd name="connsiteY0" fmla="*/ 2238706 h 2238706"/>
                <a:gd name="connsiteX1" fmla="*/ 1 w 7484729"/>
                <a:gd name="connsiteY1" fmla="*/ 457214 h 2238706"/>
                <a:gd name="connsiteX2" fmla="*/ 1190190 w 7484729"/>
                <a:gd name="connsiteY2" fmla="*/ 429569 h 2238706"/>
                <a:gd name="connsiteX3" fmla="*/ 1194081 w 7484729"/>
                <a:gd name="connsiteY3" fmla="*/ 1835724 h 2238706"/>
                <a:gd name="connsiteX4" fmla="*/ 6113161 w 7484729"/>
                <a:gd name="connsiteY4" fmla="*/ 1823845 h 2238706"/>
                <a:gd name="connsiteX5" fmla="*/ 6125044 w 7484729"/>
                <a:gd name="connsiteY5" fmla="*/ 329019 h 2238706"/>
                <a:gd name="connsiteX6" fmla="*/ 1477861 w 7484729"/>
                <a:gd name="connsiteY6" fmla="*/ 329026 h 2238706"/>
                <a:gd name="connsiteX7" fmla="*/ 1465986 w 7484729"/>
                <a:gd name="connsiteY7" fmla="*/ 1847600 h 2238706"/>
                <a:gd name="connsiteX8" fmla="*/ 7484729 w 7484729"/>
                <a:gd name="connsiteY8" fmla="*/ 1831831 h 2238706"/>
                <a:gd name="connsiteX9" fmla="*/ 7472854 w 7484729"/>
                <a:gd name="connsiteY9" fmla="*/ 0 h 2238706"/>
                <a:gd name="connsiteX10" fmla="*/ 7472854 w 7484729"/>
                <a:gd name="connsiteY10" fmla="*/ 0 h 2238706"/>
                <a:gd name="connsiteX0" fmla="*/ 0 w 7484729"/>
                <a:gd name="connsiteY0" fmla="*/ 2238706 h 2238706"/>
                <a:gd name="connsiteX1" fmla="*/ 1 w 7484729"/>
                <a:gd name="connsiteY1" fmla="*/ 457214 h 2238706"/>
                <a:gd name="connsiteX2" fmla="*/ 1190190 w 7484729"/>
                <a:gd name="connsiteY2" fmla="*/ 429569 h 2238706"/>
                <a:gd name="connsiteX3" fmla="*/ 1194081 w 7484729"/>
                <a:gd name="connsiteY3" fmla="*/ 1835724 h 2238706"/>
                <a:gd name="connsiteX4" fmla="*/ 6113161 w 7484729"/>
                <a:gd name="connsiteY4" fmla="*/ 1823845 h 2238706"/>
                <a:gd name="connsiteX5" fmla="*/ 6125044 w 7484729"/>
                <a:gd name="connsiteY5" fmla="*/ 329019 h 2238706"/>
                <a:gd name="connsiteX6" fmla="*/ 1489736 w 7484729"/>
                <a:gd name="connsiteY6" fmla="*/ 412161 h 2238706"/>
                <a:gd name="connsiteX7" fmla="*/ 1465986 w 7484729"/>
                <a:gd name="connsiteY7" fmla="*/ 1847600 h 2238706"/>
                <a:gd name="connsiteX8" fmla="*/ 7484729 w 7484729"/>
                <a:gd name="connsiteY8" fmla="*/ 1831831 h 2238706"/>
                <a:gd name="connsiteX9" fmla="*/ 7472854 w 7484729"/>
                <a:gd name="connsiteY9" fmla="*/ 0 h 2238706"/>
                <a:gd name="connsiteX10" fmla="*/ 7472854 w 7484729"/>
                <a:gd name="connsiteY10" fmla="*/ 0 h 2238706"/>
                <a:gd name="connsiteX0" fmla="*/ 0 w 7484729"/>
                <a:gd name="connsiteY0" fmla="*/ 2238706 h 2238706"/>
                <a:gd name="connsiteX1" fmla="*/ 1 w 7484729"/>
                <a:gd name="connsiteY1" fmla="*/ 457214 h 2238706"/>
                <a:gd name="connsiteX2" fmla="*/ 1190190 w 7484729"/>
                <a:gd name="connsiteY2" fmla="*/ 429569 h 2238706"/>
                <a:gd name="connsiteX3" fmla="*/ 1194081 w 7484729"/>
                <a:gd name="connsiteY3" fmla="*/ 1835724 h 2238706"/>
                <a:gd name="connsiteX4" fmla="*/ 6113161 w 7484729"/>
                <a:gd name="connsiteY4" fmla="*/ 1823845 h 2238706"/>
                <a:gd name="connsiteX5" fmla="*/ 6148795 w 7484729"/>
                <a:gd name="connsiteY5" fmla="*/ 412155 h 2238706"/>
                <a:gd name="connsiteX6" fmla="*/ 1489736 w 7484729"/>
                <a:gd name="connsiteY6" fmla="*/ 412161 h 2238706"/>
                <a:gd name="connsiteX7" fmla="*/ 1465986 w 7484729"/>
                <a:gd name="connsiteY7" fmla="*/ 1847600 h 2238706"/>
                <a:gd name="connsiteX8" fmla="*/ 7484729 w 7484729"/>
                <a:gd name="connsiteY8" fmla="*/ 1831831 h 2238706"/>
                <a:gd name="connsiteX9" fmla="*/ 7472854 w 7484729"/>
                <a:gd name="connsiteY9" fmla="*/ 0 h 2238706"/>
                <a:gd name="connsiteX10" fmla="*/ 7472854 w 7484729"/>
                <a:gd name="connsiteY10" fmla="*/ 0 h 2238706"/>
                <a:gd name="connsiteX0" fmla="*/ 0 w 7484729"/>
                <a:gd name="connsiteY0" fmla="*/ 2238706 h 2238706"/>
                <a:gd name="connsiteX1" fmla="*/ 1 w 7484729"/>
                <a:gd name="connsiteY1" fmla="*/ 457214 h 2238706"/>
                <a:gd name="connsiteX2" fmla="*/ 1190190 w 7484729"/>
                <a:gd name="connsiteY2" fmla="*/ 429569 h 2238706"/>
                <a:gd name="connsiteX3" fmla="*/ 1194081 w 7484729"/>
                <a:gd name="connsiteY3" fmla="*/ 1835724 h 2238706"/>
                <a:gd name="connsiteX4" fmla="*/ 6113161 w 7484729"/>
                <a:gd name="connsiteY4" fmla="*/ 1823845 h 2238706"/>
                <a:gd name="connsiteX5" fmla="*/ 6125044 w 7484729"/>
                <a:gd name="connsiteY5" fmla="*/ 424032 h 2238706"/>
                <a:gd name="connsiteX6" fmla="*/ 1489736 w 7484729"/>
                <a:gd name="connsiteY6" fmla="*/ 412161 h 2238706"/>
                <a:gd name="connsiteX7" fmla="*/ 1465986 w 7484729"/>
                <a:gd name="connsiteY7" fmla="*/ 1847600 h 2238706"/>
                <a:gd name="connsiteX8" fmla="*/ 7484729 w 7484729"/>
                <a:gd name="connsiteY8" fmla="*/ 1831831 h 2238706"/>
                <a:gd name="connsiteX9" fmla="*/ 7472854 w 7484729"/>
                <a:gd name="connsiteY9" fmla="*/ 0 h 2238706"/>
                <a:gd name="connsiteX10" fmla="*/ 7472854 w 7484729"/>
                <a:gd name="connsiteY10" fmla="*/ 0 h 2238706"/>
                <a:gd name="connsiteX0" fmla="*/ 0 w 7484729"/>
                <a:gd name="connsiteY0" fmla="*/ 2238706 h 2238706"/>
                <a:gd name="connsiteX1" fmla="*/ 1 w 7484729"/>
                <a:gd name="connsiteY1" fmla="*/ 457214 h 2238706"/>
                <a:gd name="connsiteX2" fmla="*/ 1190190 w 7484729"/>
                <a:gd name="connsiteY2" fmla="*/ 429569 h 2238706"/>
                <a:gd name="connsiteX3" fmla="*/ 1194081 w 7484729"/>
                <a:gd name="connsiteY3" fmla="*/ 1835724 h 2238706"/>
                <a:gd name="connsiteX4" fmla="*/ 6101285 w 7484729"/>
                <a:gd name="connsiteY4" fmla="*/ 1823845 h 2238706"/>
                <a:gd name="connsiteX5" fmla="*/ 6125044 w 7484729"/>
                <a:gd name="connsiteY5" fmla="*/ 424032 h 2238706"/>
                <a:gd name="connsiteX6" fmla="*/ 1489736 w 7484729"/>
                <a:gd name="connsiteY6" fmla="*/ 412161 h 2238706"/>
                <a:gd name="connsiteX7" fmla="*/ 1465986 w 7484729"/>
                <a:gd name="connsiteY7" fmla="*/ 1847600 h 2238706"/>
                <a:gd name="connsiteX8" fmla="*/ 7484729 w 7484729"/>
                <a:gd name="connsiteY8" fmla="*/ 1831831 h 2238706"/>
                <a:gd name="connsiteX9" fmla="*/ 7472854 w 7484729"/>
                <a:gd name="connsiteY9" fmla="*/ 0 h 2238706"/>
                <a:gd name="connsiteX10" fmla="*/ 7472854 w 7484729"/>
                <a:gd name="connsiteY10" fmla="*/ 0 h 2238706"/>
                <a:gd name="connsiteX0" fmla="*/ 0 w 7484729"/>
                <a:gd name="connsiteY0" fmla="*/ 2238706 h 2238706"/>
                <a:gd name="connsiteX1" fmla="*/ 1 w 7484729"/>
                <a:gd name="connsiteY1" fmla="*/ 457214 h 2238706"/>
                <a:gd name="connsiteX2" fmla="*/ 1190190 w 7484729"/>
                <a:gd name="connsiteY2" fmla="*/ 429569 h 2238706"/>
                <a:gd name="connsiteX3" fmla="*/ 1194081 w 7484729"/>
                <a:gd name="connsiteY3" fmla="*/ 1835724 h 2238706"/>
                <a:gd name="connsiteX4" fmla="*/ 6101285 w 7484729"/>
                <a:gd name="connsiteY4" fmla="*/ 1823845 h 2238706"/>
                <a:gd name="connsiteX5" fmla="*/ 6125044 w 7484729"/>
                <a:gd name="connsiteY5" fmla="*/ 424032 h 2238706"/>
                <a:gd name="connsiteX6" fmla="*/ 1489736 w 7484729"/>
                <a:gd name="connsiteY6" fmla="*/ 412161 h 2238706"/>
                <a:gd name="connsiteX7" fmla="*/ 1465986 w 7484729"/>
                <a:gd name="connsiteY7" fmla="*/ 1847600 h 2238706"/>
                <a:gd name="connsiteX8" fmla="*/ 7484729 w 7484729"/>
                <a:gd name="connsiteY8" fmla="*/ 1843707 h 2238706"/>
                <a:gd name="connsiteX9" fmla="*/ 7472854 w 7484729"/>
                <a:gd name="connsiteY9" fmla="*/ 0 h 2238706"/>
                <a:gd name="connsiteX10" fmla="*/ 7472854 w 7484729"/>
                <a:gd name="connsiteY10" fmla="*/ 0 h 2238706"/>
                <a:gd name="connsiteX0" fmla="*/ 0 w 7484729"/>
                <a:gd name="connsiteY0" fmla="*/ 2238706 h 2238706"/>
                <a:gd name="connsiteX1" fmla="*/ 1 w 7484729"/>
                <a:gd name="connsiteY1" fmla="*/ 457214 h 2238706"/>
                <a:gd name="connsiteX2" fmla="*/ 1190190 w 7484729"/>
                <a:gd name="connsiteY2" fmla="*/ 429569 h 2238706"/>
                <a:gd name="connsiteX3" fmla="*/ 1194081 w 7484729"/>
                <a:gd name="connsiteY3" fmla="*/ 1835724 h 2238706"/>
                <a:gd name="connsiteX4" fmla="*/ 6101286 w 7484729"/>
                <a:gd name="connsiteY4" fmla="*/ 1835722 h 2238706"/>
                <a:gd name="connsiteX5" fmla="*/ 6125044 w 7484729"/>
                <a:gd name="connsiteY5" fmla="*/ 424032 h 2238706"/>
                <a:gd name="connsiteX6" fmla="*/ 1489736 w 7484729"/>
                <a:gd name="connsiteY6" fmla="*/ 412161 h 2238706"/>
                <a:gd name="connsiteX7" fmla="*/ 1465986 w 7484729"/>
                <a:gd name="connsiteY7" fmla="*/ 1847600 h 2238706"/>
                <a:gd name="connsiteX8" fmla="*/ 7484729 w 7484729"/>
                <a:gd name="connsiteY8" fmla="*/ 1843707 h 2238706"/>
                <a:gd name="connsiteX9" fmla="*/ 7472854 w 7484729"/>
                <a:gd name="connsiteY9" fmla="*/ 0 h 2238706"/>
                <a:gd name="connsiteX10" fmla="*/ 7472854 w 7484729"/>
                <a:gd name="connsiteY10" fmla="*/ 0 h 2238706"/>
                <a:gd name="connsiteX0" fmla="*/ 0 w 7484729"/>
                <a:gd name="connsiteY0" fmla="*/ 2238706 h 2238706"/>
                <a:gd name="connsiteX1" fmla="*/ 1 w 7484729"/>
                <a:gd name="connsiteY1" fmla="*/ 457214 h 2238706"/>
                <a:gd name="connsiteX2" fmla="*/ 1190190 w 7484729"/>
                <a:gd name="connsiteY2" fmla="*/ 429569 h 2238706"/>
                <a:gd name="connsiteX3" fmla="*/ 1194081 w 7484729"/>
                <a:gd name="connsiteY3" fmla="*/ 1835724 h 2238706"/>
                <a:gd name="connsiteX4" fmla="*/ 6101286 w 7484729"/>
                <a:gd name="connsiteY4" fmla="*/ 1835722 h 2238706"/>
                <a:gd name="connsiteX5" fmla="*/ 6125044 w 7484729"/>
                <a:gd name="connsiteY5" fmla="*/ 424032 h 2238706"/>
                <a:gd name="connsiteX6" fmla="*/ 1442233 w 7484729"/>
                <a:gd name="connsiteY6" fmla="*/ 435914 h 2238706"/>
                <a:gd name="connsiteX7" fmla="*/ 1465986 w 7484729"/>
                <a:gd name="connsiteY7" fmla="*/ 1847600 h 2238706"/>
                <a:gd name="connsiteX8" fmla="*/ 7484729 w 7484729"/>
                <a:gd name="connsiteY8" fmla="*/ 1843707 h 2238706"/>
                <a:gd name="connsiteX9" fmla="*/ 7472854 w 7484729"/>
                <a:gd name="connsiteY9" fmla="*/ 0 h 2238706"/>
                <a:gd name="connsiteX10" fmla="*/ 7472854 w 7484729"/>
                <a:gd name="connsiteY10" fmla="*/ 0 h 2238706"/>
                <a:gd name="connsiteX0" fmla="*/ 0 w 7484729"/>
                <a:gd name="connsiteY0" fmla="*/ 2238706 h 2238706"/>
                <a:gd name="connsiteX1" fmla="*/ 1 w 7484729"/>
                <a:gd name="connsiteY1" fmla="*/ 457214 h 2238706"/>
                <a:gd name="connsiteX2" fmla="*/ 1190190 w 7484729"/>
                <a:gd name="connsiteY2" fmla="*/ 417692 h 2238706"/>
                <a:gd name="connsiteX3" fmla="*/ 1194081 w 7484729"/>
                <a:gd name="connsiteY3" fmla="*/ 1835724 h 2238706"/>
                <a:gd name="connsiteX4" fmla="*/ 6101286 w 7484729"/>
                <a:gd name="connsiteY4" fmla="*/ 1835722 h 2238706"/>
                <a:gd name="connsiteX5" fmla="*/ 6125044 w 7484729"/>
                <a:gd name="connsiteY5" fmla="*/ 424032 h 2238706"/>
                <a:gd name="connsiteX6" fmla="*/ 1442233 w 7484729"/>
                <a:gd name="connsiteY6" fmla="*/ 435914 h 2238706"/>
                <a:gd name="connsiteX7" fmla="*/ 1465986 w 7484729"/>
                <a:gd name="connsiteY7" fmla="*/ 1847600 h 2238706"/>
                <a:gd name="connsiteX8" fmla="*/ 7484729 w 7484729"/>
                <a:gd name="connsiteY8" fmla="*/ 1843707 h 2238706"/>
                <a:gd name="connsiteX9" fmla="*/ 7472854 w 7484729"/>
                <a:gd name="connsiteY9" fmla="*/ 0 h 2238706"/>
                <a:gd name="connsiteX10" fmla="*/ 7472854 w 7484729"/>
                <a:gd name="connsiteY10" fmla="*/ 0 h 2238706"/>
                <a:gd name="connsiteX0" fmla="*/ 0 w 7484729"/>
                <a:gd name="connsiteY0" fmla="*/ 2238706 h 2238706"/>
                <a:gd name="connsiteX1" fmla="*/ 0 w 7484729"/>
                <a:gd name="connsiteY1" fmla="*/ 433460 h 2238706"/>
                <a:gd name="connsiteX2" fmla="*/ 1190190 w 7484729"/>
                <a:gd name="connsiteY2" fmla="*/ 417692 h 2238706"/>
                <a:gd name="connsiteX3" fmla="*/ 1194081 w 7484729"/>
                <a:gd name="connsiteY3" fmla="*/ 1835724 h 2238706"/>
                <a:gd name="connsiteX4" fmla="*/ 6101286 w 7484729"/>
                <a:gd name="connsiteY4" fmla="*/ 1835722 h 2238706"/>
                <a:gd name="connsiteX5" fmla="*/ 6125044 w 7484729"/>
                <a:gd name="connsiteY5" fmla="*/ 424032 h 2238706"/>
                <a:gd name="connsiteX6" fmla="*/ 1442233 w 7484729"/>
                <a:gd name="connsiteY6" fmla="*/ 435914 h 2238706"/>
                <a:gd name="connsiteX7" fmla="*/ 1465986 w 7484729"/>
                <a:gd name="connsiteY7" fmla="*/ 1847600 h 2238706"/>
                <a:gd name="connsiteX8" fmla="*/ 7484729 w 7484729"/>
                <a:gd name="connsiteY8" fmla="*/ 1843707 h 2238706"/>
                <a:gd name="connsiteX9" fmla="*/ 7472854 w 7484729"/>
                <a:gd name="connsiteY9" fmla="*/ 0 h 2238706"/>
                <a:gd name="connsiteX10" fmla="*/ 7472854 w 7484729"/>
                <a:gd name="connsiteY10" fmla="*/ 0 h 2238706"/>
                <a:gd name="connsiteX0" fmla="*/ 0 w 7484729"/>
                <a:gd name="connsiteY0" fmla="*/ 2238706 h 2238706"/>
                <a:gd name="connsiteX1" fmla="*/ 0 w 7484729"/>
                <a:gd name="connsiteY1" fmla="*/ 433460 h 2238706"/>
                <a:gd name="connsiteX2" fmla="*/ 1190190 w 7484729"/>
                <a:gd name="connsiteY2" fmla="*/ 441445 h 2238706"/>
                <a:gd name="connsiteX3" fmla="*/ 1194081 w 7484729"/>
                <a:gd name="connsiteY3" fmla="*/ 1835724 h 2238706"/>
                <a:gd name="connsiteX4" fmla="*/ 6101286 w 7484729"/>
                <a:gd name="connsiteY4" fmla="*/ 1835722 h 2238706"/>
                <a:gd name="connsiteX5" fmla="*/ 6125044 w 7484729"/>
                <a:gd name="connsiteY5" fmla="*/ 424032 h 2238706"/>
                <a:gd name="connsiteX6" fmla="*/ 1442233 w 7484729"/>
                <a:gd name="connsiteY6" fmla="*/ 435914 h 2238706"/>
                <a:gd name="connsiteX7" fmla="*/ 1465986 w 7484729"/>
                <a:gd name="connsiteY7" fmla="*/ 1847600 h 2238706"/>
                <a:gd name="connsiteX8" fmla="*/ 7484729 w 7484729"/>
                <a:gd name="connsiteY8" fmla="*/ 1843707 h 2238706"/>
                <a:gd name="connsiteX9" fmla="*/ 7472854 w 7484729"/>
                <a:gd name="connsiteY9" fmla="*/ 0 h 2238706"/>
                <a:gd name="connsiteX10" fmla="*/ 7472854 w 7484729"/>
                <a:gd name="connsiteY10" fmla="*/ 0 h 2238706"/>
                <a:gd name="connsiteX0" fmla="*/ 0 w 7484729"/>
                <a:gd name="connsiteY0" fmla="*/ 2238706 h 2238706"/>
                <a:gd name="connsiteX1" fmla="*/ 0 w 7484729"/>
                <a:gd name="connsiteY1" fmla="*/ 433460 h 2238706"/>
                <a:gd name="connsiteX2" fmla="*/ 1202065 w 7484729"/>
                <a:gd name="connsiteY2" fmla="*/ 417692 h 2238706"/>
                <a:gd name="connsiteX3" fmla="*/ 1194081 w 7484729"/>
                <a:gd name="connsiteY3" fmla="*/ 1835724 h 2238706"/>
                <a:gd name="connsiteX4" fmla="*/ 6101286 w 7484729"/>
                <a:gd name="connsiteY4" fmla="*/ 1835722 h 2238706"/>
                <a:gd name="connsiteX5" fmla="*/ 6125044 w 7484729"/>
                <a:gd name="connsiteY5" fmla="*/ 424032 h 2238706"/>
                <a:gd name="connsiteX6" fmla="*/ 1442233 w 7484729"/>
                <a:gd name="connsiteY6" fmla="*/ 435914 h 2238706"/>
                <a:gd name="connsiteX7" fmla="*/ 1465986 w 7484729"/>
                <a:gd name="connsiteY7" fmla="*/ 1847600 h 2238706"/>
                <a:gd name="connsiteX8" fmla="*/ 7484729 w 7484729"/>
                <a:gd name="connsiteY8" fmla="*/ 1843707 h 2238706"/>
                <a:gd name="connsiteX9" fmla="*/ 7472854 w 7484729"/>
                <a:gd name="connsiteY9" fmla="*/ 0 h 2238706"/>
                <a:gd name="connsiteX10" fmla="*/ 7472854 w 7484729"/>
                <a:gd name="connsiteY10" fmla="*/ 0 h 2238706"/>
                <a:gd name="connsiteX0" fmla="*/ 0 w 7484729"/>
                <a:gd name="connsiteY0" fmla="*/ 2238706 h 2238706"/>
                <a:gd name="connsiteX1" fmla="*/ 0 w 7484729"/>
                <a:gd name="connsiteY1" fmla="*/ 433460 h 2238706"/>
                <a:gd name="connsiteX2" fmla="*/ 1202065 w 7484729"/>
                <a:gd name="connsiteY2" fmla="*/ 417692 h 2238706"/>
                <a:gd name="connsiteX3" fmla="*/ 1194081 w 7484729"/>
                <a:gd name="connsiteY3" fmla="*/ 1835724 h 2238706"/>
                <a:gd name="connsiteX4" fmla="*/ 6101286 w 7484729"/>
                <a:gd name="connsiteY4" fmla="*/ 1835722 h 2238706"/>
                <a:gd name="connsiteX5" fmla="*/ 6113169 w 7484729"/>
                <a:gd name="connsiteY5" fmla="*/ 424032 h 2238706"/>
                <a:gd name="connsiteX6" fmla="*/ 1442233 w 7484729"/>
                <a:gd name="connsiteY6" fmla="*/ 435914 h 2238706"/>
                <a:gd name="connsiteX7" fmla="*/ 1465986 w 7484729"/>
                <a:gd name="connsiteY7" fmla="*/ 1847600 h 2238706"/>
                <a:gd name="connsiteX8" fmla="*/ 7484729 w 7484729"/>
                <a:gd name="connsiteY8" fmla="*/ 1843707 h 2238706"/>
                <a:gd name="connsiteX9" fmla="*/ 7472854 w 7484729"/>
                <a:gd name="connsiteY9" fmla="*/ 0 h 2238706"/>
                <a:gd name="connsiteX10" fmla="*/ 7472854 w 7484729"/>
                <a:gd name="connsiteY10" fmla="*/ 0 h 2238706"/>
                <a:gd name="connsiteX0" fmla="*/ 0 w 7484729"/>
                <a:gd name="connsiteY0" fmla="*/ 2238706 h 2238706"/>
                <a:gd name="connsiteX1" fmla="*/ 0 w 7484729"/>
                <a:gd name="connsiteY1" fmla="*/ 433460 h 2238706"/>
                <a:gd name="connsiteX2" fmla="*/ 1202065 w 7484729"/>
                <a:gd name="connsiteY2" fmla="*/ 417692 h 2238706"/>
                <a:gd name="connsiteX3" fmla="*/ 1194081 w 7484729"/>
                <a:gd name="connsiteY3" fmla="*/ 1835724 h 2238706"/>
                <a:gd name="connsiteX4" fmla="*/ 6101286 w 7484729"/>
                <a:gd name="connsiteY4" fmla="*/ 1835722 h 2238706"/>
                <a:gd name="connsiteX5" fmla="*/ 6113169 w 7484729"/>
                <a:gd name="connsiteY5" fmla="*/ 447785 h 2238706"/>
                <a:gd name="connsiteX6" fmla="*/ 1442233 w 7484729"/>
                <a:gd name="connsiteY6" fmla="*/ 435914 h 2238706"/>
                <a:gd name="connsiteX7" fmla="*/ 1465986 w 7484729"/>
                <a:gd name="connsiteY7" fmla="*/ 1847600 h 2238706"/>
                <a:gd name="connsiteX8" fmla="*/ 7484729 w 7484729"/>
                <a:gd name="connsiteY8" fmla="*/ 1843707 h 2238706"/>
                <a:gd name="connsiteX9" fmla="*/ 7472854 w 7484729"/>
                <a:gd name="connsiteY9" fmla="*/ 0 h 2238706"/>
                <a:gd name="connsiteX10" fmla="*/ 7472854 w 7484729"/>
                <a:gd name="connsiteY10" fmla="*/ 0 h 2238706"/>
                <a:gd name="connsiteX0" fmla="*/ 0 w 7496605"/>
                <a:gd name="connsiteY0" fmla="*/ 1929917 h 1929917"/>
                <a:gd name="connsiteX1" fmla="*/ 11876 w 7496605"/>
                <a:gd name="connsiteY1" fmla="*/ 433460 h 1929917"/>
                <a:gd name="connsiteX2" fmla="*/ 1213941 w 7496605"/>
                <a:gd name="connsiteY2" fmla="*/ 417692 h 1929917"/>
                <a:gd name="connsiteX3" fmla="*/ 1205957 w 7496605"/>
                <a:gd name="connsiteY3" fmla="*/ 1835724 h 1929917"/>
                <a:gd name="connsiteX4" fmla="*/ 6113162 w 7496605"/>
                <a:gd name="connsiteY4" fmla="*/ 1835722 h 1929917"/>
                <a:gd name="connsiteX5" fmla="*/ 6125045 w 7496605"/>
                <a:gd name="connsiteY5" fmla="*/ 447785 h 1929917"/>
                <a:gd name="connsiteX6" fmla="*/ 1454109 w 7496605"/>
                <a:gd name="connsiteY6" fmla="*/ 435914 h 1929917"/>
                <a:gd name="connsiteX7" fmla="*/ 1477862 w 7496605"/>
                <a:gd name="connsiteY7" fmla="*/ 1847600 h 1929917"/>
                <a:gd name="connsiteX8" fmla="*/ 7496605 w 7496605"/>
                <a:gd name="connsiteY8" fmla="*/ 1843707 h 1929917"/>
                <a:gd name="connsiteX9" fmla="*/ 7484730 w 7496605"/>
                <a:gd name="connsiteY9" fmla="*/ 0 h 1929917"/>
                <a:gd name="connsiteX10" fmla="*/ 7484730 w 7496605"/>
                <a:gd name="connsiteY10" fmla="*/ 0 h 1929917"/>
                <a:gd name="connsiteX0" fmla="*/ 24095 w 7485073"/>
                <a:gd name="connsiteY0" fmla="*/ 1929917 h 1929917"/>
                <a:gd name="connsiteX1" fmla="*/ 344 w 7485073"/>
                <a:gd name="connsiteY1" fmla="*/ 433460 h 1929917"/>
                <a:gd name="connsiteX2" fmla="*/ 1202409 w 7485073"/>
                <a:gd name="connsiteY2" fmla="*/ 417692 h 1929917"/>
                <a:gd name="connsiteX3" fmla="*/ 1194425 w 7485073"/>
                <a:gd name="connsiteY3" fmla="*/ 1835724 h 1929917"/>
                <a:gd name="connsiteX4" fmla="*/ 6101630 w 7485073"/>
                <a:gd name="connsiteY4" fmla="*/ 1835722 h 1929917"/>
                <a:gd name="connsiteX5" fmla="*/ 6113513 w 7485073"/>
                <a:gd name="connsiteY5" fmla="*/ 447785 h 1929917"/>
                <a:gd name="connsiteX6" fmla="*/ 1442577 w 7485073"/>
                <a:gd name="connsiteY6" fmla="*/ 435914 h 1929917"/>
                <a:gd name="connsiteX7" fmla="*/ 1466330 w 7485073"/>
                <a:gd name="connsiteY7" fmla="*/ 1847600 h 1929917"/>
                <a:gd name="connsiteX8" fmla="*/ 7485073 w 7485073"/>
                <a:gd name="connsiteY8" fmla="*/ 1843707 h 1929917"/>
                <a:gd name="connsiteX9" fmla="*/ 7473198 w 7485073"/>
                <a:gd name="connsiteY9" fmla="*/ 0 h 1929917"/>
                <a:gd name="connsiteX10" fmla="*/ 7473198 w 7485073"/>
                <a:gd name="connsiteY10" fmla="*/ 0 h 1929917"/>
                <a:gd name="connsiteX0" fmla="*/ 839 w 7485912"/>
                <a:gd name="connsiteY0" fmla="*/ 1929917 h 1929917"/>
                <a:gd name="connsiteX1" fmla="*/ 1183 w 7485912"/>
                <a:gd name="connsiteY1" fmla="*/ 433460 h 1929917"/>
                <a:gd name="connsiteX2" fmla="*/ 1203248 w 7485912"/>
                <a:gd name="connsiteY2" fmla="*/ 417692 h 1929917"/>
                <a:gd name="connsiteX3" fmla="*/ 1195264 w 7485912"/>
                <a:gd name="connsiteY3" fmla="*/ 1835724 h 1929917"/>
                <a:gd name="connsiteX4" fmla="*/ 6102469 w 7485912"/>
                <a:gd name="connsiteY4" fmla="*/ 1835722 h 1929917"/>
                <a:gd name="connsiteX5" fmla="*/ 6114352 w 7485912"/>
                <a:gd name="connsiteY5" fmla="*/ 447785 h 1929917"/>
                <a:gd name="connsiteX6" fmla="*/ 1443416 w 7485912"/>
                <a:gd name="connsiteY6" fmla="*/ 435914 h 1929917"/>
                <a:gd name="connsiteX7" fmla="*/ 1467169 w 7485912"/>
                <a:gd name="connsiteY7" fmla="*/ 1847600 h 1929917"/>
                <a:gd name="connsiteX8" fmla="*/ 7485912 w 7485912"/>
                <a:gd name="connsiteY8" fmla="*/ 1843707 h 1929917"/>
                <a:gd name="connsiteX9" fmla="*/ 7474037 w 7485912"/>
                <a:gd name="connsiteY9" fmla="*/ 0 h 1929917"/>
                <a:gd name="connsiteX10" fmla="*/ 7474037 w 7485912"/>
                <a:gd name="connsiteY10" fmla="*/ 0 h 1929917"/>
                <a:gd name="connsiteX0" fmla="*/ 115 w 7486027"/>
                <a:gd name="connsiteY0" fmla="*/ 2393099 h 2393099"/>
                <a:gd name="connsiteX1" fmla="*/ 1298 w 7486027"/>
                <a:gd name="connsiteY1" fmla="*/ 433460 h 2393099"/>
                <a:gd name="connsiteX2" fmla="*/ 1203363 w 7486027"/>
                <a:gd name="connsiteY2" fmla="*/ 417692 h 2393099"/>
                <a:gd name="connsiteX3" fmla="*/ 1195379 w 7486027"/>
                <a:gd name="connsiteY3" fmla="*/ 1835724 h 2393099"/>
                <a:gd name="connsiteX4" fmla="*/ 6102584 w 7486027"/>
                <a:gd name="connsiteY4" fmla="*/ 1835722 h 2393099"/>
                <a:gd name="connsiteX5" fmla="*/ 6114467 w 7486027"/>
                <a:gd name="connsiteY5" fmla="*/ 447785 h 2393099"/>
                <a:gd name="connsiteX6" fmla="*/ 1443531 w 7486027"/>
                <a:gd name="connsiteY6" fmla="*/ 435914 h 2393099"/>
                <a:gd name="connsiteX7" fmla="*/ 1467284 w 7486027"/>
                <a:gd name="connsiteY7" fmla="*/ 1847600 h 2393099"/>
                <a:gd name="connsiteX8" fmla="*/ 7486027 w 7486027"/>
                <a:gd name="connsiteY8" fmla="*/ 1843707 h 2393099"/>
                <a:gd name="connsiteX9" fmla="*/ 7474152 w 7486027"/>
                <a:gd name="connsiteY9" fmla="*/ 0 h 2393099"/>
                <a:gd name="connsiteX10" fmla="*/ 7474152 w 7486027"/>
                <a:gd name="connsiteY10" fmla="*/ 0 h 2393099"/>
                <a:gd name="connsiteX0" fmla="*/ 115 w 7486027"/>
                <a:gd name="connsiteY0" fmla="*/ 2393099 h 2393099"/>
                <a:gd name="connsiteX1" fmla="*/ 1298 w 7486027"/>
                <a:gd name="connsiteY1" fmla="*/ 433460 h 2393099"/>
                <a:gd name="connsiteX2" fmla="*/ 1451019 w 7486027"/>
                <a:gd name="connsiteY2" fmla="*/ 436744 h 2393099"/>
                <a:gd name="connsiteX3" fmla="*/ 1195379 w 7486027"/>
                <a:gd name="connsiteY3" fmla="*/ 1835724 h 2393099"/>
                <a:gd name="connsiteX4" fmla="*/ 6102584 w 7486027"/>
                <a:gd name="connsiteY4" fmla="*/ 1835722 h 2393099"/>
                <a:gd name="connsiteX5" fmla="*/ 6114467 w 7486027"/>
                <a:gd name="connsiteY5" fmla="*/ 447785 h 2393099"/>
                <a:gd name="connsiteX6" fmla="*/ 1443531 w 7486027"/>
                <a:gd name="connsiteY6" fmla="*/ 435914 h 2393099"/>
                <a:gd name="connsiteX7" fmla="*/ 1467284 w 7486027"/>
                <a:gd name="connsiteY7" fmla="*/ 1847600 h 2393099"/>
                <a:gd name="connsiteX8" fmla="*/ 7486027 w 7486027"/>
                <a:gd name="connsiteY8" fmla="*/ 1843707 h 2393099"/>
                <a:gd name="connsiteX9" fmla="*/ 7474152 w 7486027"/>
                <a:gd name="connsiteY9" fmla="*/ 0 h 2393099"/>
                <a:gd name="connsiteX10" fmla="*/ 7474152 w 7486027"/>
                <a:gd name="connsiteY10" fmla="*/ 0 h 2393099"/>
                <a:gd name="connsiteX0" fmla="*/ 115 w 7486027"/>
                <a:gd name="connsiteY0" fmla="*/ 2393099 h 2393099"/>
                <a:gd name="connsiteX1" fmla="*/ 1298 w 7486027"/>
                <a:gd name="connsiteY1" fmla="*/ 433460 h 2393099"/>
                <a:gd name="connsiteX2" fmla="*/ 1451019 w 7486027"/>
                <a:gd name="connsiteY2" fmla="*/ 436744 h 2393099"/>
                <a:gd name="connsiteX3" fmla="*/ 1462085 w 7486027"/>
                <a:gd name="connsiteY3" fmla="*/ 1845250 h 2393099"/>
                <a:gd name="connsiteX4" fmla="*/ 6102584 w 7486027"/>
                <a:gd name="connsiteY4" fmla="*/ 1835722 h 2393099"/>
                <a:gd name="connsiteX5" fmla="*/ 6114467 w 7486027"/>
                <a:gd name="connsiteY5" fmla="*/ 447785 h 2393099"/>
                <a:gd name="connsiteX6" fmla="*/ 1443531 w 7486027"/>
                <a:gd name="connsiteY6" fmla="*/ 435914 h 2393099"/>
                <a:gd name="connsiteX7" fmla="*/ 1467284 w 7486027"/>
                <a:gd name="connsiteY7" fmla="*/ 1847600 h 2393099"/>
                <a:gd name="connsiteX8" fmla="*/ 7486027 w 7486027"/>
                <a:gd name="connsiteY8" fmla="*/ 1843707 h 2393099"/>
                <a:gd name="connsiteX9" fmla="*/ 7474152 w 7486027"/>
                <a:gd name="connsiteY9" fmla="*/ 0 h 2393099"/>
                <a:gd name="connsiteX10" fmla="*/ 7474152 w 7486027"/>
                <a:gd name="connsiteY10" fmla="*/ 0 h 2393099"/>
                <a:gd name="connsiteX0" fmla="*/ 115 w 7486027"/>
                <a:gd name="connsiteY0" fmla="*/ 2393099 h 2393099"/>
                <a:gd name="connsiteX1" fmla="*/ 1298 w 7486027"/>
                <a:gd name="connsiteY1" fmla="*/ 433460 h 2393099"/>
                <a:gd name="connsiteX2" fmla="*/ 1451019 w 7486027"/>
                <a:gd name="connsiteY2" fmla="*/ 436744 h 2393099"/>
                <a:gd name="connsiteX3" fmla="*/ 1462085 w 7486027"/>
                <a:gd name="connsiteY3" fmla="*/ 1845250 h 2393099"/>
                <a:gd name="connsiteX4" fmla="*/ 6121635 w 7486027"/>
                <a:gd name="connsiteY4" fmla="*/ 1835722 h 2393099"/>
                <a:gd name="connsiteX5" fmla="*/ 6114467 w 7486027"/>
                <a:gd name="connsiteY5" fmla="*/ 447785 h 2393099"/>
                <a:gd name="connsiteX6" fmla="*/ 1443531 w 7486027"/>
                <a:gd name="connsiteY6" fmla="*/ 435914 h 2393099"/>
                <a:gd name="connsiteX7" fmla="*/ 1467284 w 7486027"/>
                <a:gd name="connsiteY7" fmla="*/ 1847600 h 2393099"/>
                <a:gd name="connsiteX8" fmla="*/ 7486027 w 7486027"/>
                <a:gd name="connsiteY8" fmla="*/ 1843707 h 2393099"/>
                <a:gd name="connsiteX9" fmla="*/ 7474152 w 7486027"/>
                <a:gd name="connsiteY9" fmla="*/ 0 h 2393099"/>
                <a:gd name="connsiteX10" fmla="*/ 7474152 w 7486027"/>
                <a:gd name="connsiteY10" fmla="*/ 0 h 2393099"/>
                <a:gd name="connsiteX0" fmla="*/ 115 w 7486027"/>
                <a:gd name="connsiteY0" fmla="*/ 2764610 h 2764610"/>
                <a:gd name="connsiteX1" fmla="*/ 1298 w 7486027"/>
                <a:gd name="connsiteY1" fmla="*/ 804971 h 2764610"/>
                <a:gd name="connsiteX2" fmla="*/ 1451019 w 7486027"/>
                <a:gd name="connsiteY2" fmla="*/ 808255 h 2764610"/>
                <a:gd name="connsiteX3" fmla="*/ 1462085 w 7486027"/>
                <a:gd name="connsiteY3" fmla="*/ 2216761 h 2764610"/>
                <a:gd name="connsiteX4" fmla="*/ 6121635 w 7486027"/>
                <a:gd name="connsiteY4" fmla="*/ 2207233 h 2764610"/>
                <a:gd name="connsiteX5" fmla="*/ 6114467 w 7486027"/>
                <a:gd name="connsiteY5" fmla="*/ 819296 h 2764610"/>
                <a:gd name="connsiteX6" fmla="*/ 1443531 w 7486027"/>
                <a:gd name="connsiteY6" fmla="*/ 807425 h 2764610"/>
                <a:gd name="connsiteX7" fmla="*/ 1467284 w 7486027"/>
                <a:gd name="connsiteY7" fmla="*/ 2219111 h 2764610"/>
                <a:gd name="connsiteX8" fmla="*/ 7486027 w 7486027"/>
                <a:gd name="connsiteY8" fmla="*/ 2215218 h 2764610"/>
                <a:gd name="connsiteX9" fmla="*/ 7474152 w 7486027"/>
                <a:gd name="connsiteY9" fmla="*/ 371511 h 2764610"/>
                <a:gd name="connsiteX10" fmla="*/ 7474153 w 7486027"/>
                <a:gd name="connsiteY10" fmla="*/ 0 h 2764610"/>
                <a:gd name="connsiteX0" fmla="*/ 115 w 7486027"/>
                <a:gd name="connsiteY0" fmla="*/ 2764610 h 2764610"/>
                <a:gd name="connsiteX1" fmla="*/ 1298 w 7486027"/>
                <a:gd name="connsiteY1" fmla="*/ 804971 h 2764610"/>
                <a:gd name="connsiteX2" fmla="*/ 1451019 w 7486027"/>
                <a:gd name="connsiteY2" fmla="*/ 808255 h 2764610"/>
                <a:gd name="connsiteX3" fmla="*/ 1462085 w 7486027"/>
                <a:gd name="connsiteY3" fmla="*/ 2216761 h 2764610"/>
                <a:gd name="connsiteX4" fmla="*/ 6121635 w 7486027"/>
                <a:gd name="connsiteY4" fmla="*/ 2207233 h 2764610"/>
                <a:gd name="connsiteX5" fmla="*/ 6114467 w 7486027"/>
                <a:gd name="connsiteY5" fmla="*/ 819296 h 2764610"/>
                <a:gd name="connsiteX6" fmla="*/ 1443531 w 7486027"/>
                <a:gd name="connsiteY6" fmla="*/ 807425 h 2764610"/>
                <a:gd name="connsiteX7" fmla="*/ 1457759 w 7486027"/>
                <a:gd name="connsiteY7" fmla="*/ 2219111 h 2764610"/>
                <a:gd name="connsiteX8" fmla="*/ 7486027 w 7486027"/>
                <a:gd name="connsiteY8" fmla="*/ 2215218 h 2764610"/>
                <a:gd name="connsiteX9" fmla="*/ 7474152 w 7486027"/>
                <a:gd name="connsiteY9" fmla="*/ 371511 h 2764610"/>
                <a:gd name="connsiteX10" fmla="*/ 7474153 w 7486027"/>
                <a:gd name="connsiteY10" fmla="*/ 0 h 2764610"/>
                <a:gd name="connsiteX0" fmla="*/ 115 w 7486027"/>
                <a:gd name="connsiteY0" fmla="*/ 2764610 h 2764610"/>
                <a:gd name="connsiteX1" fmla="*/ 1298 w 7486027"/>
                <a:gd name="connsiteY1" fmla="*/ 804971 h 2764610"/>
                <a:gd name="connsiteX2" fmla="*/ 1451019 w 7486027"/>
                <a:gd name="connsiteY2" fmla="*/ 808255 h 2764610"/>
                <a:gd name="connsiteX3" fmla="*/ 1462085 w 7486027"/>
                <a:gd name="connsiteY3" fmla="*/ 2216761 h 2764610"/>
                <a:gd name="connsiteX4" fmla="*/ 6121635 w 7486027"/>
                <a:gd name="connsiteY4" fmla="*/ 2207233 h 2764610"/>
                <a:gd name="connsiteX5" fmla="*/ 6114467 w 7486027"/>
                <a:gd name="connsiteY5" fmla="*/ 819296 h 2764610"/>
                <a:gd name="connsiteX6" fmla="*/ 1443531 w 7486027"/>
                <a:gd name="connsiteY6" fmla="*/ 807425 h 2764610"/>
                <a:gd name="connsiteX7" fmla="*/ 1438709 w 7486027"/>
                <a:gd name="connsiteY7" fmla="*/ 2209585 h 2764610"/>
                <a:gd name="connsiteX8" fmla="*/ 7486027 w 7486027"/>
                <a:gd name="connsiteY8" fmla="*/ 2215218 h 2764610"/>
                <a:gd name="connsiteX9" fmla="*/ 7474152 w 7486027"/>
                <a:gd name="connsiteY9" fmla="*/ 371511 h 2764610"/>
                <a:gd name="connsiteX10" fmla="*/ 7474153 w 7486027"/>
                <a:gd name="connsiteY10" fmla="*/ 0 h 2764610"/>
                <a:gd name="connsiteX0" fmla="*/ 115 w 7486027"/>
                <a:gd name="connsiteY0" fmla="*/ 2764610 h 2764610"/>
                <a:gd name="connsiteX1" fmla="*/ 1298 w 7486027"/>
                <a:gd name="connsiteY1" fmla="*/ 804971 h 2764610"/>
                <a:gd name="connsiteX2" fmla="*/ 1451019 w 7486027"/>
                <a:gd name="connsiteY2" fmla="*/ 808255 h 2764610"/>
                <a:gd name="connsiteX3" fmla="*/ 1462085 w 7486027"/>
                <a:gd name="connsiteY3" fmla="*/ 2216761 h 2764610"/>
                <a:gd name="connsiteX4" fmla="*/ 6121635 w 7486027"/>
                <a:gd name="connsiteY4" fmla="*/ 2207233 h 2764610"/>
                <a:gd name="connsiteX5" fmla="*/ 6114467 w 7486027"/>
                <a:gd name="connsiteY5" fmla="*/ 819296 h 2764610"/>
                <a:gd name="connsiteX6" fmla="*/ 1443531 w 7486027"/>
                <a:gd name="connsiteY6" fmla="*/ 807425 h 2764610"/>
                <a:gd name="connsiteX7" fmla="*/ 1467284 w 7486027"/>
                <a:gd name="connsiteY7" fmla="*/ 2238163 h 2764610"/>
                <a:gd name="connsiteX8" fmla="*/ 7486027 w 7486027"/>
                <a:gd name="connsiteY8" fmla="*/ 2215218 h 2764610"/>
                <a:gd name="connsiteX9" fmla="*/ 7474152 w 7486027"/>
                <a:gd name="connsiteY9" fmla="*/ 371511 h 2764610"/>
                <a:gd name="connsiteX10" fmla="*/ 7474153 w 7486027"/>
                <a:gd name="connsiteY10" fmla="*/ 0 h 2764610"/>
                <a:gd name="connsiteX0" fmla="*/ 115 w 7486027"/>
                <a:gd name="connsiteY0" fmla="*/ 2764610 h 2764610"/>
                <a:gd name="connsiteX1" fmla="*/ 1298 w 7486027"/>
                <a:gd name="connsiteY1" fmla="*/ 804971 h 2764610"/>
                <a:gd name="connsiteX2" fmla="*/ 1451019 w 7486027"/>
                <a:gd name="connsiteY2" fmla="*/ 808255 h 2764610"/>
                <a:gd name="connsiteX3" fmla="*/ 1462085 w 7486027"/>
                <a:gd name="connsiteY3" fmla="*/ 2216761 h 2764610"/>
                <a:gd name="connsiteX4" fmla="*/ 6121635 w 7486027"/>
                <a:gd name="connsiteY4" fmla="*/ 2207233 h 2764610"/>
                <a:gd name="connsiteX5" fmla="*/ 6114467 w 7486027"/>
                <a:gd name="connsiteY5" fmla="*/ 819296 h 2764610"/>
                <a:gd name="connsiteX6" fmla="*/ 1443531 w 7486027"/>
                <a:gd name="connsiteY6" fmla="*/ 807425 h 2764610"/>
                <a:gd name="connsiteX7" fmla="*/ 1467284 w 7486027"/>
                <a:gd name="connsiteY7" fmla="*/ 2255977 h 2764610"/>
                <a:gd name="connsiteX8" fmla="*/ 7486027 w 7486027"/>
                <a:gd name="connsiteY8" fmla="*/ 2215218 h 2764610"/>
                <a:gd name="connsiteX9" fmla="*/ 7474152 w 7486027"/>
                <a:gd name="connsiteY9" fmla="*/ 371511 h 2764610"/>
                <a:gd name="connsiteX10" fmla="*/ 7474153 w 7486027"/>
                <a:gd name="connsiteY10" fmla="*/ 0 h 2764610"/>
                <a:gd name="connsiteX0" fmla="*/ 115 w 7486027"/>
                <a:gd name="connsiteY0" fmla="*/ 2764610 h 2764610"/>
                <a:gd name="connsiteX1" fmla="*/ 1298 w 7486027"/>
                <a:gd name="connsiteY1" fmla="*/ 804971 h 2764610"/>
                <a:gd name="connsiteX2" fmla="*/ 1451019 w 7486027"/>
                <a:gd name="connsiteY2" fmla="*/ 808255 h 2764610"/>
                <a:gd name="connsiteX3" fmla="*/ 1462085 w 7486027"/>
                <a:gd name="connsiteY3" fmla="*/ 2216761 h 2764610"/>
                <a:gd name="connsiteX4" fmla="*/ 6121635 w 7486027"/>
                <a:gd name="connsiteY4" fmla="*/ 2230985 h 2764610"/>
                <a:gd name="connsiteX5" fmla="*/ 6114467 w 7486027"/>
                <a:gd name="connsiteY5" fmla="*/ 819296 h 2764610"/>
                <a:gd name="connsiteX6" fmla="*/ 1443531 w 7486027"/>
                <a:gd name="connsiteY6" fmla="*/ 807425 h 2764610"/>
                <a:gd name="connsiteX7" fmla="*/ 1467284 w 7486027"/>
                <a:gd name="connsiteY7" fmla="*/ 2255977 h 2764610"/>
                <a:gd name="connsiteX8" fmla="*/ 7486027 w 7486027"/>
                <a:gd name="connsiteY8" fmla="*/ 2215218 h 2764610"/>
                <a:gd name="connsiteX9" fmla="*/ 7474152 w 7486027"/>
                <a:gd name="connsiteY9" fmla="*/ 371511 h 2764610"/>
                <a:gd name="connsiteX10" fmla="*/ 7474153 w 7486027"/>
                <a:gd name="connsiteY10" fmla="*/ 0 h 2764610"/>
                <a:gd name="connsiteX0" fmla="*/ 115 w 7486027"/>
                <a:gd name="connsiteY0" fmla="*/ 2764610 h 2764610"/>
                <a:gd name="connsiteX1" fmla="*/ 1298 w 7486027"/>
                <a:gd name="connsiteY1" fmla="*/ 804971 h 2764610"/>
                <a:gd name="connsiteX2" fmla="*/ 1451019 w 7486027"/>
                <a:gd name="connsiteY2" fmla="*/ 808255 h 2764610"/>
                <a:gd name="connsiteX3" fmla="*/ 1462085 w 7486027"/>
                <a:gd name="connsiteY3" fmla="*/ 2216761 h 2764610"/>
                <a:gd name="connsiteX4" fmla="*/ 6121635 w 7486027"/>
                <a:gd name="connsiteY4" fmla="*/ 2230985 h 2764610"/>
                <a:gd name="connsiteX5" fmla="*/ 6114467 w 7486027"/>
                <a:gd name="connsiteY5" fmla="*/ 819296 h 2764610"/>
                <a:gd name="connsiteX6" fmla="*/ 1443531 w 7486027"/>
                <a:gd name="connsiteY6" fmla="*/ 807425 h 2764610"/>
                <a:gd name="connsiteX7" fmla="*/ 1467284 w 7486027"/>
                <a:gd name="connsiteY7" fmla="*/ 2255977 h 2764610"/>
                <a:gd name="connsiteX8" fmla="*/ 7486027 w 7486027"/>
                <a:gd name="connsiteY8" fmla="*/ 2215218 h 2764610"/>
                <a:gd name="connsiteX9" fmla="*/ 7474152 w 7486027"/>
                <a:gd name="connsiteY9" fmla="*/ 371511 h 2764610"/>
                <a:gd name="connsiteX10" fmla="*/ 7474153 w 7486027"/>
                <a:gd name="connsiteY10" fmla="*/ 0 h 2764610"/>
                <a:gd name="connsiteX0" fmla="*/ 115 w 7486027"/>
                <a:gd name="connsiteY0" fmla="*/ 2764610 h 2764610"/>
                <a:gd name="connsiteX1" fmla="*/ 1298 w 7486027"/>
                <a:gd name="connsiteY1" fmla="*/ 804971 h 2764610"/>
                <a:gd name="connsiteX2" fmla="*/ 1451019 w 7486027"/>
                <a:gd name="connsiteY2" fmla="*/ 808255 h 2764610"/>
                <a:gd name="connsiteX3" fmla="*/ 1462085 w 7486027"/>
                <a:gd name="connsiteY3" fmla="*/ 2264266 h 2764610"/>
                <a:gd name="connsiteX4" fmla="*/ 6121635 w 7486027"/>
                <a:gd name="connsiteY4" fmla="*/ 2230985 h 2764610"/>
                <a:gd name="connsiteX5" fmla="*/ 6114467 w 7486027"/>
                <a:gd name="connsiteY5" fmla="*/ 819296 h 2764610"/>
                <a:gd name="connsiteX6" fmla="*/ 1443531 w 7486027"/>
                <a:gd name="connsiteY6" fmla="*/ 807425 h 2764610"/>
                <a:gd name="connsiteX7" fmla="*/ 1467284 w 7486027"/>
                <a:gd name="connsiteY7" fmla="*/ 2255977 h 2764610"/>
                <a:gd name="connsiteX8" fmla="*/ 7486027 w 7486027"/>
                <a:gd name="connsiteY8" fmla="*/ 2215218 h 2764610"/>
                <a:gd name="connsiteX9" fmla="*/ 7474152 w 7486027"/>
                <a:gd name="connsiteY9" fmla="*/ 371511 h 2764610"/>
                <a:gd name="connsiteX10" fmla="*/ 7474153 w 7486027"/>
                <a:gd name="connsiteY10" fmla="*/ 0 h 276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86027" h="2764610">
                  <a:moveTo>
                    <a:pt x="115" y="2764610"/>
                  </a:moveTo>
                  <a:cubicBezTo>
                    <a:pt x="4074" y="2265791"/>
                    <a:pt x="-2661" y="1303790"/>
                    <a:pt x="1298" y="804971"/>
                  </a:cubicBezTo>
                  <a:cubicBezTo>
                    <a:pt x="401986" y="799715"/>
                    <a:pt x="1050331" y="813511"/>
                    <a:pt x="1451019" y="808255"/>
                  </a:cubicBezTo>
                  <a:cubicBezTo>
                    <a:pt x="1451019" y="1438876"/>
                    <a:pt x="1462085" y="1633645"/>
                    <a:pt x="1462085" y="2264266"/>
                  </a:cubicBezTo>
                  <a:lnTo>
                    <a:pt x="6121635" y="2230985"/>
                  </a:lnTo>
                  <a:cubicBezTo>
                    <a:pt x="6121635" y="1600363"/>
                    <a:pt x="6114467" y="1449918"/>
                    <a:pt x="6114467" y="819296"/>
                  </a:cubicBezTo>
                  <a:lnTo>
                    <a:pt x="1443531" y="807425"/>
                  </a:lnTo>
                  <a:cubicBezTo>
                    <a:pt x="1443532" y="1222564"/>
                    <a:pt x="1467283" y="1840838"/>
                    <a:pt x="1467284" y="2255977"/>
                  </a:cubicBezTo>
                  <a:lnTo>
                    <a:pt x="7486027" y="2215218"/>
                  </a:lnTo>
                  <a:cubicBezTo>
                    <a:pt x="7482069" y="1604608"/>
                    <a:pt x="7476131" y="678795"/>
                    <a:pt x="7474152" y="371511"/>
                  </a:cubicBezTo>
                  <a:cubicBezTo>
                    <a:pt x="7474152" y="247674"/>
                    <a:pt x="7474153" y="123837"/>
                    <a:pt x="7474153" y="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4" name="Rectangle 13"/>
            <p:cNvSpPr/>
            <p:nvPr/>
          </p:nvSpPr>
          <p:spPr>
            <a:xfrm>
              <a:off x="3552825" y="2604810"/>
              <a:ext cx="407720" cy="360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5" name="Ellipse 14"/>
            <p:cNvSpPr/>
            <p:nvPr/>
          </p:nvSpPr>
          <p:spPr>
            <a:xfrm>
              <a:off x="2007054" y="1786272"/>
              <a:ext cx="249382" cy="24938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6" name="Ellipse 15"/>
            <p:cNvSpPr/>
            <p:nvPr/>
          </p:nvSpPr>
          <p:spPr>
            <a:xfrm>
              <a:off x="7164390" y="2573174"/>
              <a:ext cx="248920" cy="24892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7" name="Ellipse 16"/>
            <p:cNvSpPr/>
            <p:nvPr/>
          </p:nvSpPr>
          <p:spPr>
            <a:xfrm>
              <a:off x="6494219" y="985074"/>
              <a:ext cx="248920" cy="248920"/>
            </a:xfrm>
            <a:prstGeom prst="ellipse">
              <a:avLst/>
            </a:prstGeom>
            <a:solidFill>
              <a:schemeClr val="accent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8" name="Rectangle 17"/>
            <p:cNvSpPr/>
            <p:nvPr/>
          </p:nvSpPr>
          <p:spPr>
            <a:xfrm>
              <a:off x="3469190" y="712820"/>
              <a:ext cx="356260" cy="33190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19" name="Rectangle 18"/>
            <p:cNvSpPr/>
            <p:nvPr/>
          </p:nvSpPr>
          <p:spPr>
            <a:xfrm>
              <a:off x="558651" y="1473455"/>
              <a:ext cx="356235" cy="33147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0" name="Rectangle 19"/>
            <p:cNvSpPr/>
            <p:nvPr/>
          </p:nvSpPr>
          <p:spPr>
            <a:xfrm>
              <a:off x="4804392" y="2126540"/>
              <a:ext cx="356235" cy="33147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1" name="Rectangle 20"/>
            <p:cNvSpPr/>
            <p:nvPr/>
          </p:nvSpPr>
          <p:spPr>
            <a:xfrm>
              <a:off x="215926" y="2458010"/>
              <a:ext cx="617497" cy="603789"/>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2" name="Rectangle 21"/>
            <p:cNvSpPr/>
            <p:nvPr/>
          </p:nvSpPr>
          <p:spPr>
            <a:xfrm>
              <a:off x="8096250" y="301726"/>
              <a:ext cx="163080" cy="55552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nvGrpSpPr>
            <p:cNvPr id="23" name="Groupe 22"/>
            <p:cNvGrpSpPr/>
            <p:nvPr/>
          </p:nvGrpSpPr>
          <p:grpSpPr>
            <a:xfrm>
              <a:off x="2054507" y="2615362"/>
              <a:ext cx="714465" cy="331113"/>
              <a:chOff x="5425654" y="415332"/>
              <a:chExt cx="714465" cy="331113"/>
            </a:xfrm>
          </p:grpSpPr>
          <p:sp>
            <p:nvSpPr>
              <p:cNvPr id="53" name="Rectangle 52"/>
              <p:cNvSpPr/>
              <p:nvPr/>
            </p:nvSpPr>
            <p:spPr>
              <a:xfrm>
                <a:off x="5785154" y="416245"/>
                <a:ext cx="354965" cy="330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54" name="Rectangle 53"/>
              <p:cNvSpPr/>
              <p:nvPr/>
            </p:nvSpPr>
            <p:spPr>
              <a:xfrm>
                <a:off x="5425654" y="415332"/>
                <a:ext cx="354330" cy="329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grpSp>
          <p:nvGrpSpPr>
            <p:cNvPr id="24" name="Groupe 23"/>
            <p:cNvGrpSpPr/>
            <p:nvPr/>
          </p:nvGrpSpPr>
          <p:grpSpPr>
            <a:xfrm>
              <a:off x="5160627" y="667278"/>
              <a:ext cx="708046" cy="329633"/>
              <a:chOff x="2426952" y="429153"/>
              <a:chExt cx="708046" cy="329633"/>
            </a:xfrm>
          </p:grpSpPr>
          <p:sp>
            <p:nvSpPr>
              <p:cNvPr id="51" name="Rectangle 50"/>
              <p:cNvSpPr/>
              <p:nvPr/>
            </p:nvSpPr>
            <p:spPr>
              <a:xfrm>
                <a:off x="2426952" y="429856"/>
                <a:ext cx="353695" cy="3289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52" name="Rectangle 51"/>
              <p:cNvSpPr/>
              <p:nvPr/>
            </p:nvSpPr>
            <p:spPr>
              <a:xfrm>
                <a:off x="2780668" y="429153"/>
                <a:ext cx="354330" cy="32956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sp>
          <p:nvSpPr>
            <p:cNvPr id="25" name="Zone de texte 708"/>
            <p:cNvSpPr txBox="1"/>
            <p:nvPr/>
          </p:nvSpPr>
          <p:spPr>
            <a:xfrm>
              <a:off x="372067" y="2615362"/>
              <a:ext cx="284480" cy="3346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a:spcAft>
                  <a:spcPts val="600"/>
                </a:spcAft>
              </a:pPr>
              <a:r>
                <a:rPr lang="fr-FR" sz="1100" b="1">
                  <a:effectLst/>
                  <a:latin typeface="Times New Roman" panose="02020603050405020304" pitchFamily="18" charset="0"/>
                  <a:ea typeface="Calibri" panose="020F0502020204030204" pitchFamily="34" charset="0"/>
                </a:rPr>
                <a:t>A</a:t>
              </a:r>
              <a:endParaRPr lang="fr-FR" sz="1100">
                <a:effectLst/>
                <a:latin typeface="Times New Roman" panose="02020603050405020304" pitchFamily="18" charset="0"/>
                <a:ea typeface="Calibri" panose="020F0502020204030204" pitchFamily="34" charset="0"/>
              </a:endParaRPr>
            </a:p>
          </p:txBody>
        </p:sp>
        <p:sp>
          <p:nvSpPr>
            <p:cNvPr id="26" name="Zone de texte 4"/>
            <p:cNvSpPr txBox="1"/>
            <p:nvPr/>
          </p:nvSpPr>
          <p:spPr>
            <a:xfrm>
              <a:off x="346254" y="822206"/>
              <a:ext cx="283845" cy="38290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a:lnSpc>
                  <a:spcPct val="106000"/>
                </a:lnSpc>
                <a:spcAft>
                  <a:spcPts val="800"/>
                </a:spcAft>
              </a:pPr>
              <a:r>
                <a:rPr lang="fr-FR" sz="1100" b="1">
                  <a:effectLst/>
                  <a:latin typeface="Calibri" panose="020F0502020204030204" pitchFamily="34" charset="0"/>
                  <a:ea typeface="Calibri" panose="020F0502020204030204" pitchFamily="34" charset="0"/>
                  <a:cs typeface="Times New Roman" panose="02020603050405020304" pitchFamily="18" charset="0"/>
                </a:rPr>
                <a:t>B</a:t>
              </a:r>
              <a:endParaRPr lang="fr-FR" sz="1200">
                <a:effectLst/>
                <a:latin typeface="Times New Roman" panose="02020603050405020304" pitchFamily="18" charset="0"/>
                <a:ea typeface="Times New Roman" panose="02020603050405020304" pitchFamily="18" charset="0"/>
              </a:endParaRPr>
            </a:p>
          </p:txBody>
        </p:sp>
        <p:sp>
          <p:nvSpPr>
            <p:cNvPr id="27" name="Zone de texte 4"/>
            <p:cNvSpPr txBox="1"/>
            <p:nvPr/>
          </p:nvSpPr>
          <p:spPr>
            <a:xfrm>
              <a:off x="1842545" y="750617"/>
              <a:ext cx="283210" cy="38227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a:lnSpc>
                  <a:spcPct val="105000"/>
                </a:lnSpc>
                <a:spcAft>
                  <a:spcPts val="800"/>
                </a:spcAft>
              </a:pPr>
              <a:r>
                <a:rPr lang="fr-FR" sz="1100" b="1">
                  <a:effectLst/>
                  <a:latin typeface="Calibri" panose="020F0502020204030204" pitchFamily="34" charset="0"/>
                  <a:ea typeface="Calibri" panose="020F0502020204030204" pitchFamily="34" charset="0"/>
                  <a:cs typeface="Times New Roman" panose="02020603050405020304" pitchFamily="18" charset="0"/>
                </a:rPr>
                <a:t>C</a:t>
              </a:r>
              <a:endParaRPr lang="fr-FR" sz="1200">
                <a:effectLst/>
                <a:latin typeface="Times New Roman" panose="02020603050405020304" pitchFamily="18" charset="0"/>
                <a:ea typeface="Times New Roman" panose="02020603050405020304" pitchFamily="18" charset="0"/>
              </a:endParaRPr>
            </a:p>
          </p:txBody>
        </p:sp>
        <p:sp>
          <p:nvSpPr>
            <p:cNvPr id="28" name="Zone de texte 4"/>
            <p:cNvSpPr txBox="1"/>
            <p:nvPr/>
          </p:nvSpPr>
          <p:spPr>
            <a:xfrm>
              <a:off x="1842508" y="2648608"/>
              <a:ext cx="282575" cy="38163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a:lnSpc>
                  <a:spcPct val="105000"/>
                </a:lnSpc>
                <a:spcAft>
                  <a:spcPts val="800"/>
                </a:spcAft>
              </a:pPr>
              <a:r>
                <a:rPr lang="fr-FR" sz="1100" b="1">
                  <a:effectLst/>
                  <a:latin typeface="Calibri" panose="020F0502020204030204" pitchFamily="34" charset="0"/>
                  <a:ea typeface="Calibri" panose="020F0502020204030204" pitchFamily="34" charset="0"/>
                  <a:cs typeface="Times New Roman" panose="02020603050405020304" pitchFamily="18" charset="0"/>
                </a:rPr>
                <a:t>D</a:t>
              </a:r>
              <a:endParaRPr lang="fr-FR" sz="1200">
                <a:effectLst/>
                <a:latin typeface="Times New Roman" panose="02020603050405020304" pitchFamily="18" charset="0"/>
                <a:ea typeface="Times New Roman" panose="02020603050405020304" pitchFamily="18" charset="0"/>
              </a:endParaRPr>
            </a:p>
          </p:txBody>
        </p:sp>
        <p:sp>
          <p:nvSpPr>
            <p:cNvPr id="29" name="Zone de texte 4"/>
            <p:cNvSpPr txBox="1"/>
            <p:nvPr/>
          </p:nvSpPr>
          <p:spPr>
            <a:xfrm>
              <a:off x="6494219" y="2648126"/>
              <a:ext cx="282575" cy="38163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a:lnSpc>
                  <a:spcPct val="105000"/>
                </a:lnSpc>
                <a:spcAft>
                  <a:spcPts val="800"/>
                </a:spcAft>
              </a:pPr>
              <a:r>
                <a:rPr lang="fr-FR" sz="1100" b="1">
                  <a:effectLst/>
                  <a:latin typeface="Calibri" panose="020F0502020204030204" pitchFamily="34" charset="0"/>
                  <a:ea typeface="Calibri" panose="020F0502020204030204" pitchFamily="34" charset="0"/>
                  <a:cs typeface="Times New Roman" panose="02020603050405020304" pitchFamily="18" charset="0"/>
                </a:rPr>
                <a:t>E</a:t>
              </a:r>
              <a:endParaRPr lang="fr-FR" sz="1200">
                <a:effectLst/>
                <a:latin typeface="Times New Roman" panose="02020603050405020304" pitchFamily="18" charset="0"/>
                <a:ea typeface="Times New Roman" panose="02020603050405020304" pitchFamily="18" charset="0"/>
              </a:endParaRPr>
            </a:p>
          </p:txBody>
        </p:sp>
        <p:sp>
          <p:nvSpPr>
            <p:cNvPr id="30" name="Zone de texte 4"/>
            <p:cNvSpPr txBox="1"/>
            <p:nvPr/>
          </p:nvSpPr>
          <p:spPr>
            <a:xfrm>
              <a:off x="6545174" y="785606"/>
              <a:ext cx="282575" cy="38163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a:lnSpc>
                  <a:spcPct val="105000"/>
                </a:lnSpc>
                <a:spcAft>
                  <a:spcPts val="800"/>
                </a:spcAft>
              </a:pPr>
              <a:r>
                <a:rPr lang="fr-FR" sz="1100" b="1">
                  <a:effectLst/>
                  <a:latin typeface="Calibri" panose="020F0502020204030204" pitchFamily="34" charset="0"/>
                  <a:ea typeface="Calibri" panose="020F0502020204030204" pitchFamily="34" charset="0"/>
                  <a:cs typeface="Times New Roman" panose="02020603050405020304" pitchFamily="18" charset="0"/>
                </a:rPr>
                <a:t>F</a:t>
              </a:r>
              <a:endParaRPr lang="fr-FR" sz="1200">
                <a:effectLst/>
                <a:latin typeface="Times New Roman" panose="02020603050405020304" pitchFamily="18" charset="0"/>
                <a:ea typeface="Times New Roman" panose="02020603050405020304" pitchFamily="18" charset="0"/>
              </a:endParaRPr>
            </a:p>
          </p:txBody>
        </p:sp>
        <p:sp>
          <p:nvSpPr>
            <p:cNvPr id="31" name="Zone de texte 4"/>
            <p:cNvSpPr txBox="1"/>
            <p:nvPr/>
          </p:nvSpPr>
          <p:spPr>
            <a:xfrm>
              <a:off x="7876571" y="2573174"/>
              <a:ext cx="282575" cy="38163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a:lnSpc>
                  <a:spcPct val="105000"/>
                </a:lnSpc>
                <a:spcAft>
                  <a:spcPts val="800"/>
                </a:spcAft>
              </a:pPr>
              <a:r>
                <a:rPr lang="fr-FR" sz="1100" b="1">
                  <a:effectLst/>
                  <a:latin typeface="Calibri" panose="020F0502020204030204" pitchFamily="34" charset="0"/>
                  <a:ea typeface="Calibri" panose="020F0502020204030204" pitchFamily="34" charset="0"/>
                  <a:cs typeface="Times New Roman" panose="02020603050405020304" pitchFamily="18" charset="0"/>
                </a:rPr>
                <a:t>G</a:t>
              </a:r>
              <a:endParaRPr lang="fr-FR" sz="1200">
                <a:effectLst/>
                <a:latin typeface="Times New Roman" panose="02020603050405020304" pitchFamily="18" charset="0"/>
                <a:ea typeface="Times New Roman" panose="02020603050405020304" pitchFamily="18" charset="0"/>
              </a:endParaRPr>
            </a:p>
          </p:txBody>
        </p:sp>
        <p:sp>
          <p:nvSpPr>
            <p:cNvPr id="32" name="Zone de texte 4"/>
            <p:cNvSpPr txBox="1"/>
            <p:nvPr/>
          </p:nvSpPr>
          <p:spPr>
            <a:xfrm>
              <a:off x="7851460" y="36905"/>
              <a:ext cx="281940" cy="3810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a:lnSpc>
                  <a:spcPct val="105000"/>
                </a:lnSpc>
                <a:spcAft>
                  <a:spcPts val="800"/>
                </a:spcAft>
              </a:pPr>
              <a:r>
                <a:rPr lang="fr-FR" sz="1100" b="1">
                  <a:effectLst/>
                  <a:latin typeface="Calibri" panose="020F0502020204030204" pitchFamily="34" charset="0"/>
                  <a:ea typeface="Calibri" panose="020F0502020204030204" pitchFamily="34" charset="0"/>
                  <a:cs typeface="Times New Roman" panose="02020603050405020304" pitchFamily="18" charset="0"/>
                </a:rPr>
                <a:t>H</a:t>
              </a:r>
              <a:endParaRPr lang="fr-FR" sz="1200">
                <a:effectLst/>
                <a:latin typeface="Times New Roman" panose="02020603050405020304" pitchFamily="18" charset="0"/>
                <a:ea typeface="Times New Roman" panose="02020603050405020304" pitchFamily="18" charset="0"/>
              </a:endParaRPr>
            </a:p>
          </p:txBody>
        </p:sp>
        <p:sp>
          <p:nvSpPr>
            <p:cNvPr id="33" name="Zone de texte 4"/>
            <p:cNvSpPr txBox="1"/>
            <p:nvPr/>
          </p:nvSpPr>
          <p:spPr>
            <a:xfrm>
              <a:off x="152722" y="3288685"/>
              <a:ext cx="1229700" cy="2967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fr-FR" sz="1100" b="1">
                  <a:effectLst/>
                  <a:latin typeface="Calibri" panose="020F0502020204030204" pitchFamily="34" charset="0"/>
                  <a:ea typeface="Calibri" panose="020F0502020204030204" pitchFamily="34" charset="0"/>
                  <a:cs typeface="Times New Roman" panose="02020603050405020304" pitchFamily="18" charset="0"/>
                </a:rPr>
                <a:t>LEGENDE</a:t>
              </a:r>
              <a:endParaRPr lang="fr-FR" sz="1200">
                <a:effectLst/>
                <a:latin typeface="Times New Roman" panose="02020603050405020304" pitchFamily="18" charset="0"/>
                <a:ea typeface="Times New Roman" panose="02020603050405020304" pitchFamily="18" charset="0"/>
              </a:endParaRPr>
            </a:p>
          </p:txBody>
        </p:sp>
        <p:sp>
          <p:nvSpPr>
            <p:cNvPr id="34" name="Zone de texte 4"/>
            <p:cNvSpPr txBox="1"/>
            <p:nvPr/>
          </p:nvSpPr>
          <p:spPr>
            <a:xfrm>
              <a:off x="675300" y="3551850"/>
              <a:ext cx="1229360" cy="2965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fr-FR" sz="1100" b="1">
                  <a:effectLst/>
                  <a:latin typeface="Calibri" panose="020F0502020204030204" pitchFamily="34" charset="0"/>
                  <a:ea typeface="Calibri" panose="020F0502020204030204" pitchFamily="34" charset="0"/>
                  <a:cs typeface="Times New Roman" panose="02020603050405020304" pitchFamily="18" charset="0"/>
                </a:rPr>
                <a:t>Zone de départ</a:t>
              </a:r>
              <a:endParaRPr lang="fr-FR" sz="1200">
                <a:effectLst/>
                <a:latin typeface="Times New Roman" panose="02020603050405020304" pitchFamily="18" charset="0"/>
                <a:ea typeface="Times New Roman" panose="02020603050405020304" pitchFamily="18" charset="0"/>
              </a:endParaRPr>
            </a:p>
          </p:txBody>
        </p:sp>
        <p:sp>
          <p:nvSpPr>
            <p:cNvPr id="35" name="Rectangle 34"/>
            <p:cNvSpPr/>
            <p:nvPr/>
          </p:nvSpPr>
          <p:spPr>
            <a:xfrm>
              <a:off x="215926" y="3513750"/>
              <a:ext cx="315300" cy="2772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nvGrpSpPr>
            <p:cNvPr id="36" name="Groupe 35"/>
            <p:cNvGrpSpPr/>
            <p:nvPr/>
          </p:nvGrpSpPr>
          <p:grpSpPr>
            <a:xfrm>
              <a:off x="219549" y="3913800"/>
              <a:ext cx="410550" cy="191663"/>
              <a:chOff x="0" y="0"/>
              <a:chExt cx="709204" cy="331113"/>
            </a:xfrm>
          </p:grpSpPr>
          <p:sp>
            <p:nvSpPr>
              <p:cNvPr id="49" name="Rectangle 48"/>
              <p:cNvSpPr/>
              <p:nvPr/>
            </p:nvSpPr>
            <p:spPr>
              <a:xfrm>
                <a:off x="0" y="913"/>
                <a:ext cx="354965" cy="3302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50" name="Rectangle 49"/>
              <p:cNvSpPr/>
              <p:nvPr/>
            </p:nvSpPr>
            <p:spPr>
              <a:xfrm>
                <a:off x="354874" y="0"/>
                <a:ext cx="354330" cy="3295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sp>
          <p:nvSpPr>
            <p:cNvPr id="37" name="Zone de texte 4"/>
            <p:cNvSpPr txBox="1"/>
            <p:nvPr/>
          </p:nvSpPr>
          <p:spPr>
            <a:xfrm>
              <a:off x="666071" y="3894750"/>
              <a:ext cx="1610404" cy="486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fr-FR" sz="1100" b="1">
                  <a:effectLst/>
                  <a:latin typeface="Calibri" panose="020F0502020204030204" pitchFamily="34" charset="0"/>
                  <a:ea typeface="Calibri" panose="020F0502020204030204" pitchFamily="34" charset="0"/>
                  <a:cs typeface="Times New Roman" panose="02020603050405020304" pitchFamily="18" charset="0"/>
                </a:rPr>
                <a:t>Plateforme (en grisé) pour élément carboné</a:t>
              </a:r>
              <a:endParaRPr lang="fr-FR" sz="1200">
                <a:effectLst/>
                <a:latin typeface="Times New Roman" panose="02020603050405020304" pitchFamily="18" charset="0"/>
                <a:ea typeface="Times New Roman" panose="02020603050405020304" pitchFamily="18" charset="0"/>
              </a:endParaRPr>
            </a:p>
          </p:txBody>
        </p:sp>
        <p:sp>
          <p:nvSpPr>
            <p:cNvPr id="38" name="Rectangle 37"/>
            <p:cNvSpPr/>
            <p:nvPr/>
          </p:nvSpPr>
          <p:spPr>
            <a:xfrm>
              <a:off x="2323126" y="3590245"/>
              <a:ext cx="220050" cy="1914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39" name="Zone de texte 4"/>
            <p:cNvSpPr txBox="1"/>
            <p:nvPr/>
          </p:nvSpPr>
          <p:spPr>
            <a:xfrm>
              <a:off x="2627924" y="3542620"/>
              <a:ext cx="1725001" cy="2965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fr-FR" sz="1100" b="1">
                  <a:effectLst/>
                  <a:latin typeface="Calibri" panose="020F0502020204030204" pitchFamily="34" charset="0"/>
                  <a:ea typeface="Calibri" panose="020F0502020204030204" pitchFamily="34" charset="0"/>
                  <a:cs typeface="Times New Roman" panose="02020603050405020304" pitchFamily="18" charset="0"/>
                </a:rPr>
                <a:t>Réceptacle pour graines</a:t>
              </a:r>
              <a:endParaRPr lang="fr-FR" sz="1200">
                <a:effectLst/>
                <a:latin typeface="Times New Roman" panose="02020603050405020304" pitchFamily="18" charset="0"/>
                <a:ea typeface="Times New Roman" panose="02020603050405020304" pitchFamily="18" charset="0"/>
              </a:endParaRPr>
            </a:p>
          </p:txBody>
        </p:sp>
        <p:sp>
          <p:nvSpPr>
            <p:cNvPr id="40" name="Rectangle 39"/>
            <p:cNvSpPr/>
            <p:nvPr/>
          </p:nvSpPr>
          <p:spPr>
            <a:xfrm>
              <a:off x="2323126" y="3914096"/>
              <a:ext cx="239099" cy="21079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1" name="Zone de texte 4"/>
            <p:cNvSpPr txBox="1"/>
            <p:nvPr/>
          </p:nvSpPr>
          <p:spPr>
            <a:xfrm>
              <a:off x="2627923" y="3904570"/>
              <a:ext cx="2067901" cy="2965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fr-FR" sz="1100" b="1">
                  <a:effectLst/>
                  <a:latin typeface="Calibri" panose="020F0502020204030204" pitchFamily="34" charset="0"/>
                  <a:ea typeface="Calibri" panose="020F0502020204030204" pitchFamily="34" charset="0"/>
                  <a:cs typeface="Times New Roman" panose="02020603050405020304" pitchFamily="18" charset="0"/>
                </a:rPr>
                <a:t>Borne de recharge électrique</a:t>
              </a:r>
              <a:endParaRPr lang="fr-FR" sz="1200">
                <a:effectLst/>
                <a:latin typeface="Times New Roman" panose="02020603050405020304" pitchFamily="18" charset="0"/>
                <a:ea typeface="Times New Roman" panose="02020603050405020304" pitchFamily="18" charset="0"/>
              </a:endParaRPr>
            </a:p>
          </p:txBody>
        </p:sp>
        <p:sp>
          <p:nvSpPr>
            <p:cNvPr id="42" name="Ellipse 41"/>
            <p:cNvSpPr/>
            <p:nvPr/>
          </p:nvSpPr>
          <p:spPr>
            <a:xfrm>
              <a:off x="4664149" y="3561670"/>
              <a:ext cx="248920" cy="24892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3" name="Ellipse 42"/>
            <p:cNvSpPr/>
            <p:nvPr/>
          </p:nvSpPr>
          <p:spPr>
            <a:xfrm>
              <a:off x="4675800" y="3885495"/>
              <a:ext cx="248920" cy="248920"/>
            </a:xfrm>
            <a:prstGeom prst="ellipse">
              <a:avLst/>
            </a:prstGeom>
            <a:solidFill>
              <a:schemeClr val="accent2">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4" name="Zone de texte 4"/>
            <p:cNvSpPr txBox="1"/>
            <p:nvPr/>
          </p:nvSpPr>
          <p:spPr>
            <a:xfrm>
              <a:off x="4991100" y="3561670"/>
              <a:ext cx="866775" cy="2965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fr-FR" sz="1100" b="1">
                  <a:effectLst/>
                  <a:latin typeface="Calibri" panose="020F0502020204030204" pitchFamily="34" charset="0"/>
                  <a:ea typeface="Calibri" panose="020F0502020204030204" pitchFamily="34" charset="0"/>
                  <a:cs typeface="Times New Roman" panose="02020603050405020304" pitchFamily="18" charset="0"/>
                </a:rPr>
                <a:t>Passager</a:t>
              </a:r>
              <a:endParaRPr lang="fr-FR" sz="1200">
                <a:effectLst/>
                <a:latin typeface="Times New Roman" panose="02020603050405020304" pitchFamily="18" charset="0"/>
                <a:ea typeface="Times New Roman" panose="02020603050405020304" pitchFamily="18" charset="0"/>
              </a:endParaRPr>
            </a:p>
          </p:txBody>
        </p:sp>
        <p:sp>
          <p:nvSpPr>
            <p:cNvPr id="45" name="Zone de texte 4"/>
            <p:cNvSpPr txBox="1"/>
            <p:nvPr/>
          </p:nvSpPr>
          <p:spPr>
            <a:xfrm>
              <a:off x="4991100" y="3904570"/>
              <a:ext cx="1095375" cy="2965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fr-FR" sz="1100" b="1">
                  <a:effectLst/>
                  <a:latin typeface="Calibri" panose="020F0502020204030204" pitchFamily="34" charset="0"/>
                  <a:ea typeface="Calibri" panose="020F0502020204030204" pitchFamily="34" charset="0"/>
                  <a:cs typeface="Times New Roman" panose="02020603050405020304" pitchFamily="18" charset="0"/>
                </a:rPr>
                <a:t>Passager fixe</a:t>
              </a:r>
              <a:endParaRPr lang="fr-FR" sz="1200">
                <a:effectLst/>
                <a:latin typeface="Times New Roman" panose="02020603050405020304" pitchFamily="18" charset="0"/>
                <a:ea typeface="Times New Roman" panose="02020603050405020304" pitchFamily="18" charset="0"/>
              </a:endParaRPr>
            </a:p>
          </p:txBody>
        </p:sp>
        <p:sp>
          <p:nvSpPr>
            <p:cNvPr id="46" name="Rectangle 45"/>
            <p:cNvSpPr/>
            <p:nvPr/>
          </p:nvSpPr>
          <p:spPr>
            <a:xfrm>
              <a:off x="6155375" y="3569900"/>
              <a:ext cx="162560" cy="5549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7" name="Zone de texte 4"/>
            <p:cNvSpPr txBox="1"/>
            <p:nvPr/>
          </p:nvSpPr>
          <p:spPr>
            <a:xfrm>
              <a:off x="6317935" y="3532800"/>
              <a:ext cx="1095375" cy="2965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spcAft>
                  <a:spcPts val="800"/>
                </a:spcAft>
              </a:pPr>
              <a:r>
                <a:rPr lang="fr-FR" sz="1100" b="1">
                  <a:effectLst/>
                  <a:latin typeface="Calibri" panose="020F0502020204030204" pitchFamily="34" charset="0"/>
                  <a:ea typeface="Calibri" panose="020F0502020204030204" pitchFamily="34" charset="0"/>
                  <a:cs typeface="Times New Roman" panose="02020603050405020304" pitchFamily="18" charset="0"/>
                </a:rPr>
                <a:t>Borne éolienne</a:t>
              </a:r>
              <a:endParaRPr lang="fr-FR" sz="1200">
                <a:effectLst/>
                <a:latin typeface="Times New Roman" panose="02020603050405020304" pitchFamily="18" charset="0"/>
                <a:ea typeface="Times New Roman" panose="02020603050405020304" pitchFamily="18" charset="0"/>
              </a:endParaRPr>
            </a:p>
          </p:txBody>
        </p:sp>
        <p:sp>
          <p:nvSpPr>
            <p:cNvPr id="48" name="Rectangle 47"/>
            <p:cNvSpPr/>
            <p:nvPr/>
          </p:nvSpPr>
          <p:spPr>
            <a:xfrm>
              <a:off x="4600649" y="2595285"/>
              <a:ext cx="407670" cy="359410"/>
            </a:xfrm>
            <a:prstGeom prst="rect">
              <a:avLst/>
            </a:prstGeom>
            <a:solidFill>
              <a:srgbClr val="B3A2C7">
                <a:alpha val="38039"/>
              </a:srgbClr>
            </a:solidFill>
            <a:ln>
              <a:solidFill>
                <a:srgbClr val="385D8A">
                  <a:alpha val="43137"/>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pic>
        <p:nvPicPr>
          <p:cNvPr id="3" name="Image 2"/>
          <p:cNvPicPr>
            <a:picLocks noChangeAspect="1"/>
          </p:cNvPicPr>
          <p:nvPr/>
        </p:nvPicPr>
        <p:blipFill>
          <a:blip r:embed="rId2"/>
          <a:stretch>
            <a:fillRect/>
          </a:stretch>
        </p:blipFill>
        <p:spPr>
          <a:xfrm>
            <a:off x="316650" y="5593180"/>
            <a:ext cx="1479702" cy="529404"/>
          </a:xfrm>
          <a:prstGeom prst="rect">
            <a:avLst/>
          </a:prstGeom>
        </p:spPr>
      </p:pic>
      <p:pic>
        <p:nvPicPr>
          <p:cNvPr id="6" name="Image 5"/>
          <p:cNvPicPr>
            <a:picLocks noChangeAspect="1"/>
          </p:cNvPicPr>
          <p:nvPr/>
        </p:nvPicPr>
        <p:blipFill>
          <a:blip r:embed="rId3"/>
          <a:stretch>
            <a:fillRect/>
          </a:stretch>
        </p:blipFill>
        <p:spPr>
          <a:xfrm>
            <a:off x="2136065" y="5505601"/>
            <a:ext cx="641196" cy="763561"/>
          </a:xfrm>
          <a:prstGeom prst="rect">
            <a:avLst/>
          </a:prstGeom>
        </p:spPr>
      </p:pic>
      <p:pic>
        <p:nvPicPr>
          <p:cNvPr id="56" name="Image 55"/>
          <p:cNvPicPr>
            <a:picLocks noChangeAspect="1"/>
          </p:cNvPicPr>
          <p:nvPr/>
        </p:nvPicPr>
        <p:blipFill>
          <a:blip r:embed="rId4"/>
          <a:stretch>
            <a:fillRect/>
          </a:stretch>
        </p:blipFill>
        <p:spPr>
          <a:xfrm>
            <a:off x="3962759" y="5434892"/>
            <a:ext cx="574832" cy="932812"/>
          </a:xfrm>
          <a:prstGeom prst="rect">
            <a:avLst/>
          </a:prstGeom>
        </p:spPr>
      </p:pic>
      <p:pic>
        <p:nvPicPr>
          <p:cNvPr id="57" name="Image 56"/>
          <p:cNvPicPr>
            <a:picLocks noChangeAspect="1"/>
          </p:cNvPicPr>
          <p:nvPr/>
        </p:nvPicPr>
        <p:blipFill>
          <a:blip r:embed="rId5"/>
          <a:stretch>
            <a:fillRect/>
          </a:stretch>
        </p:blipFill>
        <p:spPr>
          <a:xfrm>
            <a:off x="5410224" y="5397296"/>
            <a:ext cx="776454" cy="837564"/>
          </a:xfrm>
          <a:prstGeom prst="rect">
            <a:avLst/>
          </a:prstGeom>
        </p:spPr>
      </p:pic>
      <p:pic>
        <p:nvPicPr>
          <p:cNvPr id="58" name="Image 57"/>
          <p:cNvPicPr>
            <a:picLocks noChangeAspect="1"/>
          </p:cNvPicPr>
          <p:nvPr/>
        </p:nvPicPr>
        <p:blipFill>
          <a:blip r:embed="rId6"/>
          <a:stretch>
            <a:fillRect/>
          </a:stretch>
        </p:blipFill>
        <p:spPr>
          <a:xfrm>
            <a:off x="7170511" y="5224555"/>
            <a:ext cx="1107082" cy="1075044"/>
          </a:xfrm>
          <a:prstGeom prst="rect">
            <a:avLst/>
          </a:prstGeom>
        </p:spPr>
      </p:pic>
    </p:spTree>
    <p:extLst>
      <p:ext uri="{BB962C8B-B14F-4D97-AF65-F5344CB8AC3E}">
        <p14:creationId xmlns:p14="http://schemas.microsoft.com/office/powerpoint/2010/main" val="805923102"/>
      </p:ext>
    </p:extLst>
  </p:cSld>
  <p:clrMapOvr>
    <a:masterClrMapping/>
  </p:clrMapOvr>
</p:sld>
</file>

<file path=ppt/theme/theme1.xml><?xml version="1.0" encoding="utf-8"?>
<a:theme xmlns:a="http://schemas.openxmlformats.org/drawingml/2006/main" name="Thème Office">
  <a:themeElements>
    <a:clrScheme name="Technique">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que">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142</TotalTime>
  <Words>1001</Words>
  <Application>Microsoft Office PowerPoint</Application>
  <PresentationFormat>Affichage à l'écran (4:3)</PresentationFormat>
  <Paragraphs>154</Paragraphs>
  <Slides>17</Slides>
  <Notes>2</Notes>
  <HiddenSlides>0</HiddenSlides>
  <MMClips>0</MMClips>
  <ScaleCrop>false</ScaleCrop>
  <HeadingPairs>
    <vt:vector size="4" baseType="variant">
      <vt:variant>
        <vt:lpstr>Thème</vt:lpstr>
      </vt:variant>
      <vt:variant>
        <vt:i4>1</vt:i4>
      </vt:variant>
      <vt:variant>
        <vt:lpstr>Titres des diapositives</vt:lpstr>
      </vt:variant>
      <vt:variant>
        <vt:i4>17</vt:i4>
      </vt:variant>
    </vt:vector>
  </HeadingPairs>
  <TitlesOfParts>
    <vt:vector size="18"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ferro</dc:creator>
  <cp:lastModifiedBy>Denys BOITEAU</cp:lastModifiedBy>
  <cp:revision>549</cp:revision>
  <dcterms:created xsi:type="dcterms:W3CDTF">2012-02-03T13:10:12Z</dcterms:created>
  <dcterms:modified xsi:type="dcterms:W3CDTF">2023-02-06T12:02:45Z</dcterms:modified>
</cp:coreProperties>
</file>