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4FB978-517F-49C8-ABD5-F630BA03C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DA95249-0167-4500-A6A4-A8C7234AC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ED7252-36B9-477C-995E-971B7F59B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0F329-8613-4DF2-AD5D-926A06172526}" type="datetimeFigureOut">
              <a:rPr lang="zh-TW" altLang="en-US" smtClean="0"/>
              <a:t>2022/8/26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973815-8727-4715-9C88-97BC545FE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04B7EF-937D-4DEA-9C30-4EAF0677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F54C-87AA-43E1-B14A-C02510092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45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CA0F9D-D2BF-4996-AA42-0D02772B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91DB45-A717-48D6-827E-66D5A1920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AA0437-F9AB-457B-A860-11CE96FA5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0F329-8613-4DF2-AD5D-926A06172526}" type="datetimeFigureOut">
              <a:rPr lang="zh-TW" altLang="en-US" smtClean="0"/>
              <a:t>2022/8/26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B2C03A-CB5D-4BBD-8BF1-4A57C4C0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A3A930-411E-484E-B941-3B04B6CC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F54C-87AA-43E1-B14A-C02510092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1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5D34744-5428-41CA-968F-DEFDF136A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8C9D974-0099-47CF-8189-14E66DEE6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2BB8CD-98DE-4784-82DB-C3143CE9B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0F329-8613-4DF2-AD5D-926A06172526}" type="datetimeFigureOut">
              <a:rPr lang="zh-TW" altLang="en-US" smtClean="0"/>
              <a:t>2022/8/26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3EB2D6-1257-4B90-A34C-AF71A716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67F6B3-D19C-4F2A-BA45-96002D74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F54C-87AA-43E1-B14A-C02510092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86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E0CB6B-8198-44D5-804A-EC30E4698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0E4F47-5B49-4001-89DC-15F08A3C0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014EB6-D685-424F-8B7C-316961DC3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0F329-8613-4DF2-AD5D-926A06172526}" type="datetimeFigureOut">
              <a:rPr lang="zh-TW" altLang="en-US" smtClean="0"/>
              <a:t>2022/8/26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E923AA-0FDD-4148-B3C2-72293F95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DE853A-ABF2-47FF-A455-D923FBB26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F54C-87AA-43E1-B14A-C02510092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03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662431-77F4-4C77-89DD-D1827F8E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EFC7E2-DC2C-4DCE-902F-7E6EF6653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74F7BC-8F66-409D-A701-7DB33287B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0F329-8613-4DF2-AD5D-926A06172526}" type="datetimeFigureOut">
              <a:rPr lang="zh-TW" altLang="en-US" smtClean="0"/>
              <a:t>2022/8/26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752094-3A94-4A13-A9E4-CF23498EC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697C28-7629-445A-93BE-3FD7F2BB3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F54C-87AA-43E1-B14A-C02510092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72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830697-5341-4B29-A3D2-73063961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56F0CC-B304-499E-A35C-FEE40FF55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3FC8FFD-86A8-4ADB-9BAB-344184F54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3DAB0B2-8043-45C4-A773-CB3CAB68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0F329-8613-4DF2-AD5D-926A06172526}" type="datetimeFigureOut">
              <a:rPr lang="zh-TW" altLang="en-US" smtClean="0"/>
              <a:t>2022/8/26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226E91-AD80-4378-A5DB-6343A18E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265F96-5E61-477B-ABC7-72B70CA6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F54C-87AA-43E1-B14A-C02510092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18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81974C-956B-4B8B-A50A-01354D0D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EF71AF-D49F-40DA-8150-7A94B7C57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4C3DE5-2FFA-4F82-AA99-550D553DC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FD24F70-4553-4160-B08E-3B8BAC295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4F0EB53-F03D-4868-B7C4-3912D926E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D33FC03-7709-422B-B6C1-06F05BCC1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0F329-8613-4DF2-AD5D-926A06172526}" type="datetimeFigureOut">
              <a:rPr lang="zh-TW" altLang="en-US" smtClean="0"/>
              <a:t>2022/8/26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DFA5048-C40F-4321-B06D-7547B92C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1D039EA-FE99-47B7-8B88-6DB3468D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F54C-87AA-43E1-B14A-C02510092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564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90A86-84E4-490A-873A-EE048EEF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5EEAAEF-7AA6-4967-B910-EF7A5562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0F329-8613-4DF2-AD5D-926A06172526}" type="datetimeFigureOut">
              <a:rPr lang="zh-TW" altLang="en-US" smtClean="0"/>
              <a:t>2022/8/26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D2B0D53-BC80-4501-BAF6-D8E38B6CA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9F8D904-E097-4833-A8EB-0F60994C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F54C-87AA-43E1-B14A-C02510092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2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801E55-63BA-47B7-B40A-DA9B6300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0F329-8613-4DF2-AD5D-926A06172526}" type="datetimeFigureOut">
              <a:rPr lang="zh-TW" altLang="en-US" smtClean="0"/>
              <a:t>2022/8/26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CE93A23-A1B7-4393-9E01-47F353C1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DA1B7B-14E8-4C0A-BCDD-9BB582A4A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F54C-87AA-43E1-B14A-C02510092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32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2C5049-A940-43D7-9BB2-3C219583E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680E4B-8264-473E-A2E1-53F2F2DF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641818-EDA1-4B9B-B5AC-EC709A055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706496-F258-4D26-B4EA-35DD0AA80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0F329-8613-4DF2-AD5D-926A06172526}" type="datetimeFigureOut">
              <a:rPr lang="zh-TW" altLang="en-US" smtClean="0"/>
              <a:t>2022/8/26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BE99A6-7B0B-45FA-89D9-B72E827CA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68D00B-D567-47B3-8C86-63CC7345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F54C-87AA-43E1-B14A-C02510092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520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32F7A5-FF89-494C-A5FC-62CE03F97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A8BF101-BBBD-4F9E-9BE9-644FCED51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646782-FF74-48BF-BAF8-64E0A9E9A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7FDD7E-FD5E-4D57-A208-811E5B84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0F329-8613-4DF2-AD5D-926A06172526}" type="datetimeFigureOut">
              <a:rPr lang="zh-TW" altLang="en-US" smtClean="0"/>
              <a:t>2022/8/26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352E53-000A-4FDA-A552-4BF789902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721FE1-F7E6-4850-859A-9E566097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F54C-87AA-43E1-B14A-C02510092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14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A38397A-F748-4DB0-B491-D44FA7625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0E23A4-161F-451E-B895-4D6F0D2CB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6D7E51-767B-4BC8-AFBC-4F5F840FD6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0F329-8613-4DF2-AD5D-926A06172526}" type="datetimeFigureOut">
              <a:rPr lang="zh-TW" altLang="en-US" smtClean="0"/>
              <a:t>2022/8/26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1BF812-CCE1-4D54-9CED-5BD32E06E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BEB273-B7EB-4978-9DE7-97F4991B4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1F54C-87AA-43E1-B14A-C02510092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23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48CA56-DB0F-48E7-ACE4-30BEDE8444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Python Basic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E8110FB-885D-44E5-8830-E50AC3F5D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92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08F3CB8-0349-4A3B-99A7-EA63E973FC19}"/>
              </a:ext>
            </a:extLst>
          </p:cNvPr>
          <p:cNvSpPr/>
          <p:nvPr/>
        </p:nvSpPr>
        <p:spPr>
          <a:xfrm>
            <a:off x="2873829" y="2986644"/>
            <a:ext cx="3069771" cy="103909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93A5FD-5402-4845-877E-C24EFF0B7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String.py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E3EFD0A-1DF5-470D-818B-D159524FFFA2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s="test"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print(s)</a:t>
            </a:r>
          </a:p>
        </p:txBody>
      </p:sp>
    </p:spTree>
    <p:extLst>
      <p:ext uri="{BB962C8B-B14F-4D97-AF65-F5344CB8AC3E}">
        <p14:creationId xmlns:p14="http://schemas.microsoft.com/office/powerpoint/2010/main" val="248280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779AA7C-697F-4EB3-B61B-8C4F2DE9644E}"/>
              </a:ext>
            </a:extLst>
          </p:cNvPr>
          <p:cNvSpPr/>
          <p:nvPr/>
        </p:nvSpPr>
        <p:spPr>
          <a:xfrm>
            <a:off x="2927268" y="2555399"/>
            <a:ext cx="4957948" cy="19097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B343C6D-A2BB-4135-927B-8F4BA5596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string_comparision.py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65D448-3779-4EC0-AEFE-D9C1E801F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70599E-BEEC-48D8-BA75-2E79BEF7A9D0}"/>
              </a:ext>
            </a:extLst>
          </p:cNvPr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s="This is a dog"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if s=="This is a dog":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print("Yes, this is a dog")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else: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print("No, this is not a dog")</a:t>
            </a:r>
          </a:p>
        </p:txBody>
      </p:sp>
    </p:spTree>
    <p:extLst>
      <p:ext uri="{BB962C8B-B14F-4D97-AF65-F5344CB8AC3E}">
        <p14:creationId xmlns:p14="http://schemas.microsoft.com/office/powerpoint/2010/main" val="420462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F853A6-CF1B-4014-88DC-5C35787F3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Input.py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383BD9-EFAF-45D6-8152-A70D11019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099F5DF-DAD9-4518-8C67-E2DE574DE481}"/>
              </a:ext>
            </a:extLst>
          </p:cNvPr>
          <p:cNvSpPr/>
          <p:nvPr/>
        </p:nvSpPr>
        <p:spPr>
          <a:xfrm>
            <a:off x="2873829" y="2986645"/>
            <a:ext cx="6056415" cy="12409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69B5A5F-6911-4157-B974-1E245D21EFA0}"/>
              </a:ext>
            </a:extLst>
          </p:cNvPr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x=int(input("enter x:"))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y=float(input("enter y:"))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print("the sum of x and y is",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x+y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2865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F9D7963-EFC8-4ABF-BE91-7E7F1F7B1ED4}"/>
              </a:ext>
            </a:extLst>
          </p:cNvPr>
          <p:cNvSpPr/>
          <p:nvPr/>
        </p:nvSpPr>
        <p:spPr>
          <a:xfrm>
            <a:off x="2945081" y="2214747"/>
            <a:ext cx="4429496" cy="236841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8EECB82-7D4F-4BFC-84FD-51EADE3B9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Loop.py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3EEB9D-4C20-4271-ADDF-519F67AE9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54AA05-F76C-4C74-A552-09A4C94CFF08}"/>
              </a:ext>
            </a:extLst>
          </p:cNvPr>
          <p:cNvSpPr/>
          <p:nvPr/>
        </p:nvSpPr>
        <p:spPr>
          <a:xfrm>
            <a:off x="3048000" y="22748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def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printnames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(items):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for item in items: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    print(item)</a:t>
            </a:r>
          </a:p>
          <a:p>
            <a:br>
              <a:rPr lang="en-US" altLang="zh-TW" b="0" dirty="0"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effectLst/>
                <a:latin typeface="Consolas" panose="020B0609020204030204" pitchFamily="49" charset="0"/>
              </a:rPr>
              <a:t>names={"John", "Mary", "Peter"}</a:t>
            </a:r>
          </a:p>
          <a:p>
            <a:r>
              <a:rPr lang="en-US" altLang="zh-TW" b="0" dirty="0" err="1">
                <a:effectLst/>
                <a:latin typeface="Consolas" panose="020B0609020204030204" pitchFamily="49" charset="0"/>
              </a:rPr>
              <a:t>printnames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(names)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430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6E75105-D023-4298-8C55-87F8F76B39C5}"/>
              </a:ext>
            </a:extLst>
          </p:cNvPr>
          <p:cNvSpPr/>
          <p:nvPr/>
        </p:nvSpPr>
        <p:spPr>
          <a:xfrm>
            <a:off x="2980707" y="2690336"/>
            <a:ext cx="3283527" cy="17213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CD2FED7-7380-4F97-BA29-1D27CBA68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Function.py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5754A7-CF5D-4FF9-94AE-002674E6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248A4A-7915-4612-B4DE-048A33209F8D}"/>
              </a:ext>
            </a:extLst>
          </p:cNvPr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def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myadd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 (x, y):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return(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x+y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effectLst/>
                <a:latin typeface="Consolas" panose="020B0609020204030204" pitchFamily="49" charset="0"/>
              </a:rPr>
            </a:br>
            <a:br>
              <a:rPr lang="en-US" altLang="zh-TW" b="0" dirty="0"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effectLst/>
                <a:latin typeface="Consolas" panose="020B0609020204030204" pitchFamily="49" charset="0"/>
              </a:rPr>
              <a:t>print(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myadd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(2, 3))</a:t>
            </a:r>
          </a:p>
        </p:txBody>
      </p:sp>
    </p:spTree>
    <p:extLst>
      <p:ext uri="{BB962C8B-B14F-4D97-AF65-F5344CB8AC3E}">
        <p14:creationId xmlns:p14="http://schemas.microsoft.com/office/powerpoint/2010/main" val="14267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7E9AF70-B697-409A-9F05-8764B8600DBE}"/>
              </a:ext>
            </a:extLst>
          </p:cNvPr>
          <p:cNvSpPr/>
          <p:nvPr/>
        </p:nvSpPr>
        <p:spPr>
          <a:xfrm>
            <a:off x="2857995" y="1733887"/>
            <a:ext cx="4944093" cy="4443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CA05392-5081-498C-A942-1C2AD23C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Recursion.py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229536-E5F2-4A54-AA6B-29EAE54F1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C51FBC7-FC2F-4572-BE54-6B90194D34EC}"/>
              </a:ext>
            </a:extLst>
          </p:cNvPr>
          <p:cNvSpPr/>
          <p:nvPr/>
        </p:nvSpPr>
        <p:spPr>
          <a:xfrm>
            <a:off x="2857995" y="1782426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def sum(list):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sum=0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for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 in range(0,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len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(list)):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    sum=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sum+list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return sum</a:t>
            </a:r>
          </a:p>
          <a:p>
            <a:br>
              <a:rPr lang="en-US" altLang="zh-TW" b="0" dirty="0"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effectLst/>
                <a:latin typeface="Consolas" panose="020B0609020204030204" pitchFamily="49" charset="0"/>
              </a:rPr>
              <a:t>print(sum([0,1,2,3]))</a:t>
            </a:r>
          </a:p>
          <a:p>
            <a:br>
              <a:rPr lang="en-US" altLang="zh-TW" b="0" dirty="0"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effectLst/>
                <a:latin typeface="Consolas" panose="020B0609020204030204" pitchFamily="49" charset="0"/>
              </a:rPr>
              <a:t>def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sum_recursion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(list):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if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len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(list)==1: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    return(list[0])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else: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    return(list[0]+sum(list[1:]))</a:t>
            </a:r>
          </a:p>
          <a:p>
            <a:br>
              <a:rPr lang="en-US" altLang="zh-TW" b="0" dirty="0"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effectLst/>
                <a:latin typeface="Consolas" panose="020B0609020204030204" pitchFamily="49" charset="0"/>
              </a:rPr>
              <a:t>print(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sum_recursion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([0,1,2,3]))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159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947220E-B792-4374-A020-735CCCAD45C0}"/>
              </a:ext>
            </a:extLst>
          </p:cNvPr>
          <p:cNvSpPr/>
          <p:nvPr/>
        </p:nvSpPr>
        <p:spPr>
          <a:xfrm>
            <a:off x="4959927" y="1882328"/>
            <a:ext cx="4944093" cy="3253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900E2C-B262-4F46-9F80-D1A54381F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Regular Expression.py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691CC6-DE63-4B9E-98CD-5AF866DE2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91592" cy="4351338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/>
              <a:t>^ (Caret.) Matches the start of the string, and in MULTILINE mode also matches immediately after each newline.</a:t>
            </a:r>
          </a:p>
          <a:p>
            <a:r>
              <a:rPr lang="en-US" altLang="zh-TW" dirty="0"/>
              <a:t>$ Matches the end of the string or just before the newline at the end of the string,</a:t>
            </a:r>
          </a:p>
          <a:p>
            <a:r>
              <a:rPr lang="en-US" altLang="zh-TW" dirty="0"/>
              <a:t>* Causes the resulting RE to match 0 or more repetitions of the preceding RE</a:t>
            </a:r>
          </a:p>
          <a:p>
            <a:r>
              <a:rPr lang="en-US" altLang="zh-TW" dirty="0"/>
              <a:t>+ Causes the resulting RE to match 1 or more repetitions of the preceding RE. </a:t>
            </a:r>
          </a:p>
          <a:p>
            <a:r>
              <a:rPr lang="en-US" altLang="zh-TW" dirty="0"/>
              <a:t>? Causes the resulting RE to match 0 or 1 repetitions of the preceding RE. ab? will match either ‘a’ or ‘ab’.</a:t>
            </a:r>
          </a:p>
          <a:p>
            <a:r>
              <a:rPr lang="en-US" altLang="zh-TW" dirty="0"/>
              <a:t>[] Used to indicate a set of characters.</a:t>
            </a:r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166F863-19CD-4C44-AC16-5C3176368277}"/>
              </a:ext>
            </a:extLst>
          </p:cNvPr>
          <p:cNvSpPr/>
          <p:nvPr/>
        </p:nvSpPr>
        <p:spPr>
          <a:xfrm>
            <a:off x="5167746" y="235202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import re</a:t>
            </a:r>
          </a:p>
          <a:p>
            <a:r>
              <a:rPr lang="en-US" altLang="zh-TW" b="0" dirty="0" err="1">
                <a:effectLst/>
                <a:latin typeface="Consolas" panose="020B0609020204030204" pitchFamily="49" charset="0"/>
              </a:rPr>
              <a:t>rs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r'^article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/(?P&lt;pk&gt;[0-9])+/' 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if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re.match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rs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 "article/0/"):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print("match!")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match=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re.search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rs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 'article/1/')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print(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match.group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(2))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else: 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print("no")</a:t>
            </a:r>
          </a:p>
        </p:txBody>
      </p:sp>
    </p:spTree>
    <p:extLst>
      <p:ext uri="{BB962C8B-B14F-4D97-AF65-F5344CB8AC3E}">
        <p14:creationId xmlns:p14="http://schemas.microsoft.com/office/powerpoint/2010/main" val="3966728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485</Words>
  <Application>Microsoft Office PowerPoint</Application>
  <PresentationFormat>寬螢幕</PresentationFormat>
  <Paragraphs>54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Consolas</vt:lpstr>
      <vt:lpstr>Office 佈景主題</vt:lpstr>
      <vt:lpstr>Python Basic</vt:lpstr>
      <vt:lpstr>String.py</vt:lpstr>
      <vt:lpstr>string_comparision.py</vt:lpstr>
      <vt:lpstr>Input.py</vt:lpstr>
      <vt:lpstr>Loop.py</vt:lpstr>
      <vt:lpstr>Function.py</vt:lpstr>
      <vt:lpstr>Recursion.py</vt:lpstr>
      <vt:lpstr>Regular Expression.py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</dc:title>
  <dc:creator>liu</dc:creator>
  <cp:lastModifiedBy>liu</cp:lastModifiedBy>
  <cp:revision>7</cp:revision>
  <dcterms:created xsi:type="dcterms:W3CDTF">2022-08-26T02:06:07Z</dcterms:created>
  <dcterms:modified xsi:type="dcterms:W3CDTF">2022-08-26T02:33:35Z</dcterms:modified>
</cp:coreProperties>
</file>