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56" r:id="rId5"/>
    <p:sldId id="257" r:id="rId6"/>
    <p:sldId id="258" r:id="rId7"/>
    <p:sldId id="259" r:id="rId8"/>
    <p:sldId id="260" r:id="rId9"/>
    <p:sldId id="261" r:id="rId10"/>
    <p:sldId id="265" r:id="rId11"/>
    <p:sldId id="266" r:id="rId12"/>
    <p:sldId id="270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F222-78A0-4AB0-AA3C-795602B02C70}" type="datetimeFigureOut">
              <a:rPr lang="zh-TW" altLang="en-US" smtClean="0"/>
              <a:t>2022/8/26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1243-59A9-49A0-8638-16BC0434D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03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F222-78A0-4AB0-AA3C-795602B02C70}" type="datetimeFigureOut">
              <a:rPr lang="zh-TW" altLang="en-US" smtClean="0"/>
              <a:t>2022/8/26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1243-59A9-49A0-8638-16BC0434D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50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F222-78A0-4AB0-AA3C-795602B02C70}" type="datetimeFigureOut">
              <a:rPr lang="zh-TW" altLang="en-US" smtClean="0"/>
              <a:t>2022/8/26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1243-59A9-49A0-8638-16BC0434D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30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F222-78A0-4AB0-AA3C-795602B02C70}" type="datetimeFigureOut">
              <a:rPr lang="zh-TW" altLang="en-US" smtClean="0"/>
              <a:t>2022/8/26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1243-59A9-49A0-8638-16BC0434D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64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F222-78A0-4AB0-AA3C-795602B02C70}" type="datetimeFigureOut">
              <a:rPr lang="zh-TW" altLang="en-US" smtClean="0"/>
              <a:t>2022/8/26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1243-59A9-49A0-8638-16BC0434D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85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F222-78A0-4AB0-AA3C-795602B02C70}" type="datetimeFigureOut">
              <a:rPr lang="zh-TW" altLang="en-US" smtClean="0"/>
              <a:t>2022/8/26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1243-59A9-49A0-8638-16BC0434D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21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F222-78A0-4AB0-AA3C-795602B02C70}" type="datetimeFigureOut">
              <a:rPr lang="zh-TW" altLang="en-US" smtClean="0"/>
              <a:t>2022/8/26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1243-59A9-49A0-8638-16BC0434D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531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F222-78A0-4AB0-AA3C-795602B02C70}" type="datetimeFigureOut">
              <a:rPr lang="zh-TW" altLang="en-US" smtClean="0"/>
              <a:t>2022/8/26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1243-59A9-49A0-8638-16BC0434D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49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F222-78A0-4AB0-AA3C-795602B02C70}" type="datetimeFigureOut">
              <a:rPr lang="zh-TW" altLang="en-US" smtClean="0"/>
              <a:t>2022/8/26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1243-59A9-49A0-8638-16BC0434D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39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F222-78A0-4AB0-AA3C-795602B02C70}" type="datetimeFigureOut">
              <a:rPr lang="zh-TW" altLang="en-US" smtClean="0"/>
              <a:t>2022/8/26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1243-59A9-49A0-8638-16BC0434D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00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F222-78A0-4AB0-AA3C-795602B02C70}" type="datetimeFigureOut">
              <a:rPr lang="zh-TW" altLang="en-US" smtClean="0"/>
              <a:t>2022/8/26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1243-59A9-49A0-8638-16BC0434D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99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7F222-78A0-4AB0-AA3C-795602B02C70}" type="datetimeFigureOut">
              <a:rPr lang="zh-TW" altLang="en-US" smtClean="0"/>
              <a:t>2022/8/26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51243-59A9-49A0-8638-16BC0434D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21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ootstrap.pypa.io/get-pip.p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7934" y="516114"/>
            <a:ext cx="10515600" cy="4351338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1. visit https://code.visualstudio.com/</a:t>
            </a:r>
            <a:r>
              <a:rPr lang="en-US" altLang="zh-TW" dirty="0"/>
              <a:t>  to download and install the application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622" y="1916496"/>
            <a:ext cx="8036224" cy="451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23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AF5FFF-9A9B-4E57-85EB-B756D959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 err="1"/>
              <a:t>Jupyter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11DA23-2F73-42F7-A0B4-7D1ABFDB7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14EB884-5CB1-449D-A606-21763281E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943" y="1558925"/>
            <a:ext cx="93249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72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B1DFFE-0C80-426C-9891-A0D756F7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</a:t>
            </a:r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A9B47B3-ED03-4290-A92C-D2DF98157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5892" y="1825625"/>
            <a:ext cx="82802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71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Start to code !!!</a:t>
            </a:r>
            <a:br>
              <a:rPr lang="en-US" altLang="zh-TW" dirty="0"/>
            </a:br>
            <a:r>
              <a:rPr lang="en-US" altLang="zh-TW" dirty="0"/>
              <a:t>Tutorial available at https://pythonspot.com/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variables, if statement, loops, functions</a:t>
            </a:r>
          </a:p>
          <a:p>
            <a:r>
              <a:rPr lang="en-US" altLang="zh-TW" dirty="0"/>
              <a:t>See </a:t>
            </a:r>
          </a:p>
          <a:p>
            <a:pPr lvl="1"/>
            <a:r>
              <a:rPr lang="en-US" altLang="zh-TW"/>
              <a:t>string.py</a:t>
            </a:r>
            <a:endParaRPr lang="en-US" altLang="zh-TW" dirty="0"/>
          </a:p>
          <a:p>
            <a:pPr lvl="1"/>
            <a:r>
              <a:rPr lang="en-US" altLang="zh-TW" dirty="0"/>
              <a:t>string_comparision.py</a:t>
            </a:r>
          </a:p>
          <a:p>
            <a:pPr lvl="1"/>
            <a:r>
              <a:rPr lang="en-US" altLang="zh-TW" dirty="0"/>
              <a:t>Input.py</a:t>
            </a:r>
          </a:p>
          <a:p>
            <a:pPr lvl="1"/>
            <a:r>
              <a:rPr lang="en-US" altLang="zh-TW" dirty="0"/>
              <a:t>Loop.py</a:t>
            </a:r>
          </a:p>
          <a:p>
            <a:pPr lvl="1"/>
            <a:r>
              <a:rPr lang="en-US" altLang="zh-TW" dirty="0"/>
              <a:t>Function.py</a:t>
            </a:r>
          </a:p>
          <a:p>
            <a:pPr lvl="1"/>
            <a:r>
              <a:rPr lang="en-US" altLang="zh-TW" dirty="0"/>
              <a:t>Recursion.py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073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and install Python at https://www.python.org/downloads/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360" y="2012218"/>
            <a:ext cx="7647611" cy="429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8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python extension in VS Code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3756378" cy="4351338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/>
              <a:t>Choose </a:t>
            </a:r>
            <a:r>
              <a:rPr lang="en-US" altLang="zh-TW" b="1" dirty="0" err="1"/>
              <a:t>Python</a:t>
            </a:r>
            <a:r>
              <a:rPr lang="en-US" altLang="zh-TW" dirty="0" err="1"/>
              <a:t>ms-python.python</a:t>
            </a:r>
            <a:r>
              <a:rPr lang="en-US" altLang="zh-TW" dirty="0"/>
              <a:t> extension </a:t>
            </a:r>
          </a:p>
          <a:p>
            <a:r>
              <a:rPr lang="en-US" altLang="zh-TW" dirty="0" err="1"/>
              <a:t>Linting</a:t>
            </a:r>
            <a:r>
              <a:rPr lang="en-US" altLang="zh-TW" dirty="0"/>
              <a:t>, Debugging (multi-threaded, remote), </a:t>
            </a:r>
            <a:r>
              <a:rPr lang="en-US" altLang="zh-TW" dirty="0" err="1"/>
              <a:t>Intellisense</a:t>
            </a:r>
            <a:r>
              <a:rPr lang="en-US" altLang="zh-TW" dirty="0"/>
              <a:t>, </a:t>
            </a:r>
            <a:r>
              <a:rPr lang="en-US" altLang="zh-TW" dirty="0" err="1"/>
              <a:t>Jupyter</a:t>
            </a:r>
            <a:r>
              <a:rPr lang="en-US" altLang="zh-TW" dirty="0"/>
              <a:t> Notebooks, code formatting, refactoring, unit tests, snippets, and more.</a:t>
            </a:r>
          </a:p>
          <a:p>
            <a:r>
              <a:rPr lang="en-US" altLang="zh-TW" dirty="0"/>
              <a:t>--Choose Python interpreter </a:t>
            </a:r>
          </a:p>
          <a:p>
            <a:r>
              <a:rPr lang="en-US" altLang="zh-TW" dirty="0"/>
              <a:t>-- Choose </a:t>
            </a:r>
            <a:r>
              <a:rPr lang="en-US" altLang="zh-TW" dirty="0" err="1"/>
              <a:t>Pylint</a:t>
            </a:r>
            <a:r>
              <a:rPr lang="en-US" altLang="zh-TW" dirty="0"/>
              <a:t> to provide code error suggestions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367" y="1825625"/>
            <a:ext cx="7485566" cy="42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1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Pip package installer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501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取得</a:t>
            </a:r>
            <a:r>
              <a:rPr lang="en-US" altLang="zh-TW" dirty="0">
                <a:hlinkClick r:id="rId2"/>
              </a:rPr>
              <a:t>https://bootstrap.pypa.io/get-pip.py</a:t>
            </a:r>
            <a:r>
              <a:rPr lang="zh-TW" altLang="en-US" dirty="0"/>
              <a:t> </a:t>
            </a:r>
            <a:r>
              <a:rPr lang="en-US" altLang="zh-TW" dirty="0"/>
              <a:t>Script</a:t>
            </a:r>
            <a:r>
              <a:rPr lang="zh-TW" altLang="en-US" dirty="0"/>
              <a:t>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834" y="1690688"/>
            <a:ext cx="8814363" cy="495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55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</a:t>
            </a:r>
            <a:r>
              <a:rPr lang="en-US" altLang="zh-TW" dirty="0"/>
              <a:t>get-pip.py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560" y="1690688"/>
            <a:ext cx="8932400" cy="502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0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34511" cy="1325563"/>
          </a:xfrm>
        </p:spPr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Python Scripts </a:t>
            </a:r>
            <a:r>
              <a:rPr lang="zh-TW" altLang="en-US" dirty="0"/>
              <a:t>目錄放入</a:t>
            </a:r>
            <a:r>
              <a:rPr lang="en-US" altLang="zh-TW" dirty="0"/>
              <a:t>Windows</a:t>
            </a:r>
            <a:r>
              <a:rPr lang="zh-TW" altLang="en-US" dirty="0"/>
              <a:t>環境變數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155" y="1622975"/>
            <a:ext cx="8460375" cy="47566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11111" y="2641600"/>
            <a:ext cx="1004711" cy="338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99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Python Scripts </a:t>
            </a:r>
            <a:r>
              <a:rPr lang="zh-TW" altLang="en-US" dirty="0"/>
              <a:t>目錄放入</a:t>
            </a:r>
            <a:r>
              <a:rPr lang="en-US" altLang="zh-TW" dirty="0"/>
              <a:t>Windows</a:t>
            </a:r>
            <a:r>
              <a:rPr lang="zh-TW" altLang="en-US" dirty="0"/>
              <a:t>環境變數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513" y="1825625"/>
            <a:ext cx="8368722" cy="470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02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Python Scripts </a:t>
            </a:r>
            <a:r>
              <a:rPr lang="zh-TW" altLang="en-US" dirty="0"/>
              <a:t>目錄放入</a:t>
            </a:r>
            <a:r>
              <a:rPr lang="en-US" altLang="zh-TW" dirty="0"/>
              <a:t>Windows</a:t>
            </a:r>
            <a:r>
              <a:rPr lang="zh-TW" altLang="en-US" dirty="0"/>
              <a:t>環境變數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089" y="1825625"/>
            <a:ext cx="8140036" cy="457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93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173</Words>
  <Application>Microsoft Office PowerPoint</Application>
  <PresentationFormat>寬螢幕</PresentationFormat>
  <Paragraphs>25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PowerPoint 簡報</vt:lpstr>
      <vt:lpstr>Download and install Python at https://www.python.org/downloads/</vt:lpstr>
      <vt:lpstr>Install python extension in VS Code </vt:lpstr>
      <vt:lpstr>Pip package installer</vt:lpstr>
      <vt:lpstr>取得https://bootstrap.pypa.io/get-pip.py Script </vt:lpstr>
      <vt:lpstr>執行get-pip.py</vt:lpstr>
      <vt:lpstr>將Python Scripts 目錄放入Windows環境變數</vt:lpstr>
      <vt:lpstr>將Python Scripts 目錄放入Windows環境變數</vt:lpstr>
      <vt:lpstr>將Python Scripts 目錄放入Windows環境變數</vt:lpstr>
      <vt:lpstr>安裝Jupyter</vt:lpstr>
      <vt:lpstr>執行Jupyter notebook</vt:lpstr>
      <vt:lpstr>Start to code !!! Tutorial available at https://pythonspot.com/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 package installer</dc:title>
  <dc:creator>Liu</dc:creator>
  <cp:lastModifiedBy>liu</cp:lastModifiedBy>
  <cp:revision>4</cp:revision>
  <dcterms:created xsi:type="dcterms:W3CDTF">2020-10-06T02:24:56Z</dcterms:created>
  <dcterms:modified xsi:type="dcterms:W3CDTF">2022-08-26T01:29:42Z</dcterms:modified>
</cp:coreProperties>
</file>