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DEE3-D957-4E48-B89A-9B042F03DE03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6575-FD82-401D-8514-E74C62394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83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DEE3-D957-4E48-B89A-9B042F03DE03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6575-FD82-401D-8514-E74C62394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6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DEE3-D957-4E48-B89A-9B042F03DE03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6575-FD82-401D-8514-E74C62394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84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DEE3-D957-4E48-B89A-9B042F03DE03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6575-FD82-401D-8514-E74C62394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12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DEE3-D957-4E48-B89A-9B042F03DE03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6575-FD82-401D-8514-E74C62394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89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DEE3-D957-4E48-B89A-9B042F03DE03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6575-FD82-401D-8514-E74C62394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8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DEE3-D957-4E48-B89A-9B042F03DE03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6575-FD82-401D-8514-E74C62394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17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DEE3-D957-4E48-B89A-9B042F03DE03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6575-FD82-401D-8514-E74C62394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36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DEE3-D957-4E48-B89A-9B042F03DE03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6575-FD82-401D-8514-E74C62394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19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DEE3-D957-4E48-B89A-9B042F03DE03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6575-FD82-401D-8514-E74C62394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61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DEE3-D957-4E48-B89A-9B042F03DE03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6575-FD82-401D-8514-E74C62394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87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CDEE3-D957-4E48-B89A-9B042F03DE03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36575-FD82-401D-8514-E74C62394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34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Lists, tuple, set, dictionary, read &amp; write CSV files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zh-TW" dirty="0"/>
              <a:t>Tuple.py</a:t>
            </a:r>
          </a:p>
          <a:p>
            <a:pPr algn="l"/>
            <a:r>
              <a:rPr lang="en-US" altLang="zh-TW" dirty="0"/>
              <a:t>List.py</a:t>
            </a:r>
          </a:p>
          <a:p>
            <a:pPr algn="l"/>
            <a:r>
              <a:rPr lang="en-US" altLang="zh-TW" dirty="0"/>
              <a:t>Dictionary.py</a:t>
            </a:r>
          </a:p>
          <a:p>
            <a:pPr algn="l"/>
            <a:r>
              <a:rPr lang="en-US" altLang="zh-TW" dirty="0"/>
              <a:t>CSV_write.py</a:t>
            </a:r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092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4843509-1547-4AF3-AEA0-B39E3BE8564B}"/>
              </a:ext>
            </a:extLst>
          </p:cNvPr>
          <p:cNvSpPr/>
          <p:nvPr/>
        </p:nvSpPr>
        <p:spPr>
          <a:xfrm>
            <a:off x="838200" y="1690688"/>
            <a:ext cx="8733692" cy="4628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err="1"/>
              <a:t>Namelist</a:t>
            </a:r>
            <a:r>
              <a:rPr lang="en-US" altLang="zh-TW" dirty="0"/>
              <a:t>=["Mary", "</a:t>
            </a:r>
            <a:r>
              <a:rPr lang="en-US" altLang="zh-TW" dirty="0" err="1"/>
              <a:t>John","Tony</a:t>
            </a:r>
            <a:r>
              <a:rPr lang="en-US" altLang="zh-TW" dirty="0"/>
              <a:t>"]</a:t>
            </a:r>
          </a:p>
          <a:p>
            <a:pPr marL="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Namelist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br>
              <a:rPr lang="en-US" altLang="zh-TW" dirty="0"/>
            </a:br>
            <a:r>
              <a:rPr lang="en-US" altLang="zh-TW" dirty="0"/>
              <a:t>for name in </a:t>
            </a:r>
            <a:r>
              <a:rPr lang="en-US" altLang="zh-TW" dirty="0" err="1"/>
              <a:t>Namelist</a:t>
            </a:r>
            <a:r>
              <a:rPr lang="en-US" altLang="zh-TW" dirty="0"/>
              <a:t>:      # using loop with a list    print(name)</a:t>
            </a:r>
          </a:p>
          <a:p>
            <a:pPr marL="0" indent="0">
              <a:buNone/>
            </a:pPr>
            <a:r>
              <a:rPr lang="en-US" altLang="zh-TW" dirty="0"/>
              <a:t>    print(name)</a:t>
            </a:r>
          </a:p>
          <a:p>
            <a:pPr marL="0" indent="0">
              <a:buNone/>
            </a:pPr>
            <a:br>
              <a:rPr lang="en-US" altLang="zh-TW" dirty="0"/>
            </a:br>
            <a:r>
              <a:rPr lang="en-US" altLang="zh-TW" dirty="0" err="1"/>
              <a:t>Namelist.sort</a:t>
            </a:r>
            <a:r>
              <a:rPr lang="en-US" altLang="zh-TW" dirty="0"/>
              <a:t>()            #sorting a list </a:t>
            </a:r>
          </a:p>
          <a:p>
            <a:pPr marL="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Namelist</a:t>
            </a:r>
            <a:r>
              <a:rPr lang="en-US" altLang="zh-TW" dirty="0"/>
              <a:t>[0])</a:t>
            </a:r>
          </a:p>
          <a:p>
            <a:pPr marL="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Namelist</a:t>
            </a:r>
            <a:r>
              <a:rPr lang="en-US" altLang="zh-TW" dirty="0"/>
              <a:t>[1])</a:t>
            </a:r>
          </a:p>
          <a:p>
            <a:pPr marL="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Namelist</a:t>
            </a:r>
            <a:r>
              <a:rPr lang="en-US" altLang="zh-TW" dirty="0"/>
              <a:t>[2])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942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54E4D4-2612-453C-A7D2-ABBECCA4A31B}"/>
              </a:ext>
            </a:extLst>
          </p:cNvPr>
          <p:cNvSpPr/>
          <p:nvPr/>
        </p:nvSpPr>
        <p:spPr>
          <a:xfrm>
            <a:off x="838200" y="1690688"/>
            <a:ext cx="6834554" cy="35846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Employee = ()</a:t>
            </a:r>
          </a:p>
          <a:p>
            <a:pPr marL="0" indent="0">
              <a:buNone/>
            </a:pPr>
            <a:r>
              <a:rPr lang="en-US" altLang="zh-TW" dirty="0"/>
              <a:t>Employee1 = (1,"John", 50000)</a:t>
            </a:r>
          </a:p>
          <a:p>
            <a:pPr marL="0" indent="0">
              <a:buNone/>
            </a:pPr>
            <a:r>
              <a:rPr lang="en-US" altLang="zh-TW" dirty="0"/>
              <a:t>Employee2 = (2,"Mary", 40000)</a:t>
            </a:r>
          </a:p>
          <a:p>
            <a:pPr marL="0" indent="0">
              <a:buNone/>
            </a:pPr>
            <a:r>
              <a:rPr lang="en-US" altLang="zh-TW" dirty="0"/>
              <a:t>print (Employee1)</a:t>
            </a:r>
          </a:p>
          <a:p>
            <a:pPr marL="0" indent="0">
              <a:buNone/>
            </a:pPr>
            <a:r>
              <a:rPr lang="en-US" altLang="zh-TW" dirty="0"/>
              <a:t>print (Employee2)</a:t>
            </a:r>
          </a:p>
          <a:p>
            <a:pPr marL="0" indent="0">
              <a:buNone/>
            </a:pPr>
            <a:br>
              <a:rPr lang="en-US" altLang="zh-TW" dirty="0"/>
            </a:br>
            <a:r>
              <a:rPr lang="en-US" altLang="zh-TW" dirty="0"/>
              <a:t>print(Employee1[1], Employee1[2])</a:t>
            </a:r>
          </a:p>
          <a:p>
            <a:pPr marL="0" indent="0">
              <a:buNone/>
            </a:pPr>
            <a:r>
              <a:rPr lang="en-US" altLang="zh-TW" dirty="0"/>
              <a:t>print(Employee2[1], Employee2[2])</a:t>
            </a:r>
          </a:p>
          <a:p>
            <a:pPr marL="0" indent="0">
              <a:buNone/>
            </a:pPr>
            <a:br>
              <a:rPr lang="en-US" altLang="zh-TW" dirty="0"/>
            </a:b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19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3236B7-466D-45B6-A40F-5AC50C36E8FE}"/>
              </a:ext>
            </a:extLst>
          </p:cNvPr>
          <p:cNvSpPr/>
          <p:nvPr/>
        </p:nvSpPr>
        <p:spPr>
          <a:xfrm>
            <a:off x="750276" y="1784473"/>
            <a:ext cx="7321061" cy="45752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Dictionary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words={}</a:t>
            </a:r>
          </a:p>
          <a:p>
            <a:pPr marL="0" indent="0">
              <a:buNone/>
            </a:pPr>
            <a:r>
              <a:rPr lang="en-US" altLang="zh-TW" dirty="0"/>
              <a:t>words["1"]="One"</a:t>
            </a:r>
          </a:p>
          <a:p>
            <a:pPr marL="0" indent="0">
              <a:buNone/>
            </a:pPr>
            <a:r>
              <a:rPr lang="en-US" altLang="zh-TW" dirty="0"/>
              <a:t>words["2"]="Two"</a:t>
            </a:r>
          </a:p>
          <a:p>
            <a:pPr marL="0" indent="0">
              <a:buNone/>
            </a:pPr>
            <a:r>
              <a:rPr lang="en-US" altLang="zh-TW" dirty="0"/>
              <a:t>words["3"]="three"</a:t>
            </a:r>
          </a:p>
          <a:p>
            <a:pPr marL="0" indent="0">
              <a:buNone/>
            </a:pPr>
            <a:br>
              <a:rPr lang="en-US" altLang="zh-TW" dirty="0"/>
            </a:br>
            <a:r>
              <a:rPr lang="en-US" altLang="zh-TW" dirty="0"/>
              <a:t>print(words["1"], "", words["2"])</a:t>
            </a:r>
          </a:p>
          <a:p>
            <a:pPr marL="0" indent="0">
              <a:buNone/>
            </a:pPr>
            <a:br>
              <a:rPr lang="en-US" altLang="zh-TW" dirty="0"/>
            </a:br>
            <a:r>
              <a:rPr lang="en-US" altLang="zh-TW" dirty="0"/>
              <a:t>del words["2"]</a:t>
            </a:r>
          </a:p>
          <a:p>
            <a:pPr marL="0" indent="0">
              <a:buNone/>
            </a:pPr>
            <a:r>
              <a:rPr lang="en-US" altLang="zh-TW" dirty="0"/>
              <a:t>print(words)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872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2A2754-1458-47FD-894B-70D56441D013}"/>
              </a:ext>
            </a:extLst>
          </p:cNvPr>
          <p:cNvSpPr/>
          <p:nvPr/>
        </p:nvSpPr>
        <p:spPr>
          <a:xfrm>
            <a:off x="750276" y="1784473"/>
            <a:ext cx="10656278" cy="45635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CSV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import csv</a:t>
            </a:r>
          </a:p>
          <a:p>
            <a:pPr marL="0" indent="0">
              <a:buNone/>
            </a:pPr>
            <a:br>
              <a:rPr lang="en-US" altLang="zh-TW" dirty="0"/>
            </a:br>
            <a:r>
              <a:rPr lang="en-US" altLang="zh-TW" dirty="0"/>
              <a:t>with open('C:\\Users\Liu\Desktop\persons.csv', 'w', newline='') as </a:t>
            </a:r>
            <a:r>
              <a:rPr lang="en-US" altLang="zh-TW" dirty="0" err="1"/>
              <a:t>csvfile</a:t>
            </a:r>
            <a:r>
              <a:rPr lang="en-US" altLang="zh-TW" dirty="0"/>
              <a:t>:   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    #</a:t>
            </a:r>
            <a:r>
              <a:rPr lang="zh-TW" altLang="en-US" dirty="0"/>
              <a:t>記得要有</a:t>
            </a:r>
            <a:r>
              <a:rPr lang="en-US" altLang="zh-TW" dirty="0"/>
              <a:t>newline=''</a:t>
            </a:r>
            <a:r>
              <a:rPr lang="zh-TW" altLang="en-US" dirty="0"/>
              <a:t>否則不能正確解讀換行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                             #</a:t>
            </a:r>
            <a:r>
              <a:rPr lang="zh-TW" altLang="en-US" dirty="0"/>
              <a:t>記得要在</a:t>
            </a:r>
            <a:r>
              <a:rPr lang="en-US" altLang="zh-TW" dirty="0"/>
              <a:t>open</a:t>
            </a:r>
            <a:r>
              <a:rPr lang="zh-TW" altLang="en-US" dirty="0"/>
              <a:t>指令下執行寫入，否則</a:t>
            </a:r>
            <a:r>
              <a:rPr lang="en-US" altLang="zh-TW" dirty="0"/>
              <a:t>I/O</a:t>
            </a:r>
            <a:r>
              <a:rPr lang="zh-TW" altLang="en-US" dirty="0"/>
              <a:t>會不允許</a:t>
            </a:r>
          </a:p>
          <a:p>
            <a:pPr marL="0" indent="0">
              <a:buNone/>
            </a:pPr>
            <a:r>
              <a:rPr lang="zh-TW" altLang="en-US" dirty="0"/>
              <a:t>     </a:t>
            </a:r>
            <a:r>
              <a:rPr lang="en-US" altLang="zh-TW" dirty="0" err="1"/>
              <a:t>filewriter</a:t>
            </a:r>
            <a:r>
              <a:rPr lang="en-US" altLang="zh-TW" dirty="0"/>
              <a:t> = </a:t>
            </a:r>
            <a:r>
              <a:rPr lang="en-US" altLang="zh-TW" dirty="0" err="1"/>
              <a:t>csv.writer</a:t>
            </a:r>
            <a:r>
              <a:rPr lang="en-US" altLang="zh-TW" dirty="0"/>
              <a:t>(</a:t>
            </a:r>
            <a:r>
              <a:rPr lang="en-US" altLang="zh-TW" dirty="0" err="1"/>
              <a:t>csvfile</a:t>
            </a:r>
            <a:r>
              <a:rPr lang="en-US" altLang="zh-TW" dirty="0"/>
              <a:t>, delimiter=',',</a:t>
            </a:r>
          </a:p>
          <a:p>
            <a:pPr marL="0" indent="0">
              <a:buNone/>
            </a:pPr>
            <a:r>
              <a:rPr lang="en-US" altLang="zh-TW" dirty="0"/>
              <a:t>                           </a:t>
            </a:r>
            <a:r>
              <a:rPr lang="en-US" altLang="zh-TW" dirty="0" err="1"/>
              <a:t>quotechar</a:t>
            </a:r>
            <a:r>
              <a:rPr lang="en-US" altLang="zh-TW" dirty="0"/>
              <a:t>='|', quoting=</a:t>
            </a:r>
            <a:r>
              <a:rPr lang="en-US" altLang="zh-TW" dirty="0" err="1"/>
              <a:t>csv.QUOTE_MINIMAL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   </a:t>
            </a:r>
            <a:r>
              <a:rPr lang="en-US" altLang="zh-TW" dirty="0" err="1"/>
              <a:t>filewriter.writerow</a:t>
            </a:r>
            <a:r>
              <a:rPr lang="en-US" altLang="zh-TW" dirty="0"/>
              <a:t>(['Name', 'Profession'])                               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     </a:t>
            </a:r>
            <a:r>
              <a:rPr lang="en-US" altLang="zh-TW" dirty="0" err="1"/>
              <a:t>filewriter.writerow</a:t>
            </a:r>
            <a:r>
              <a:rPr lang="en-US" altLang="zh-TW" dirty="0"/>
              <a:t>(['Derek', 'Software Developer'])</a:t>
            </a:r>
          </a:p>
          <a:p>
            <a:pPr marL="0" indent="0">
              <a:buNone/>
            </a:pPr>
            <a:r>
              <a:rPr lang="en-US" altLang="zh-TW" dirty="0"/>
              <a:t>     </a:t>
            </a:r>
            <a:r>
              <a:rPr lang="en-US" altLang="zh-TW" dirty="0" err="1"/>
              <a:t>filewriter.writerow</a:t>
            </a:r>
            <a:r>
              <a:rPr lang="en-US" altLang="zh-TW" dirty="0"/>
              <a:t>(['Steve', 'Software Developer'])</a:t>
            </a:r>
          </a:p>
          <a:p>
            <a:pPr marL="0" indent="0">
              <a:buNone/>
            </a:pPr>
            <a:r>
              <a:rPr lang="en-US" altLang="zh-TW" dirty="0"/>
              <a:t>     </a:t>
            </a:r>
            <a:r>
              <a:rPr lang="en-US" altLang="zh-TW" dirty="0" err="1"/>
              <a:t>filewriter.writerow</a:t>
            </a:r>
            <a:r>
              <a:rPr lang="en-US" altLang="zh-TW" dirty="0"/>
              <a:t>(['Paul', 'Manager'])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48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40FA30-7716-4A5D-95C7-523CC371463B}"/>
              </a:ext>
            </a:extLst>
          </p:cNvPr>
          <p:cNvSpPr/>
          <p:nvPr/>
        </p:nvSpPr>
        <p:spPr>
          <a:xfrm>
            <a:off x="750276" y="1784474"/>
            <a:ext cx="11049000" cy="22424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CSV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with open('C:\\Users\Liu\Desktop\persons.csv', 'r', newline='') as csvfile2:</a:t>
            </a:r>
          </a:p>
          <a:p>
            <a:pPr marL="0" indent="0">
              <a:buNone/>
            </a:pPr>
            <a:r>
              <a:rPr lang="en-US" altLang="zh-TW" dirty="0"/>
              <a:t>    </a:t>
            </a:r>
            <a:r>
              <a:rPr lang="en-US" altLang="zh-TW" dirty="0" err="1"/>
              <a:t>filereader</a:t>
            </a:r>
            <a:r>
              <a:rPr lang="en-US" altLang="zh-TW" dirty="0"/>
              <a:t>=</a:t>
            </a:r>
            <a:r>
              <a:rPr lang="en-US" altLang="zh-TW" dirty="0" err="1"/>
              <a:t>csv.reader</a:t>
            </a:r>
            <a:r>
              <a:rPr lang="en-US" altLang="zh-TW" dirty="0"/>
              <a:t>(csvfile2)</a:t>
            </a:r>
          </a:p>
          <a:p>
            <a:pPr marL="0" indent="0">
              <a:buNone/>
            </a:pPr>
            <a:r>
              <a:rPr lang="en-US" altLang="zh-TW" dirty="0"/>
              <a:t>    for row in </a:t>
            </a:r>
            <a:r>
              <a:rPr lang="en-US" altLang="zh-TW" dirty="0" err="1"/>
              <a:t>filereader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        print(row)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89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508</Words>
  <Application>Microsoft Office PowerPoint</Application>
  <PresentationFormat>寬螢幕</PresentationFormat>
  <Paragraphs>47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Lists, tuple, set, dictionary, read &amp; write CSV files</vt:lpstr>
      <vt:lpstr>List.py</vt:lpstr>
      <vt:lpstr>Tuple</vt:lpstr>
      <vt:lpstr>Dictionary</vt:lpstr>
      <vt:lpstr>CSV file</vt:lpstr>
      <vt:lpstr>CSV file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lists, tuple, set, dictionary, read &amp; write files</dc:title>
  <dc:creator>Liu</dc:creator>
  <cp:lastModifiedBy>liu</cp:lastModifiedBy>
  <cp:revision>15</cp:revision>
  <dcterms:created xsi:type="dcterms:W3CDTF">2020-09-28T08:18:34Z</dcterms:created>
  <dcterms:modified xsi:type="dcterms:W3CDTF">2022-08-26T03:07:21Z</dcterms:modified>
</cp:coreProperties>
</file>