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0B73-56A5-49CF-81A7-12D9AC850BD5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7D8C-FCCF-4CE1-8222-4C124400D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44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0B73-56A5-49CF-81A7-12D9AC850BD5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7D8C-FCCF-4CE1-8222-4C124400D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2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0B73-56A5-49CF-81A7-12D9AC850BD5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7D8C-FCCF-4CE1-8222-4C124400D48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3154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0B73-56A5-49CF-81A7-12D9AC850BD5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7D8C-FCCF-4CE1-8222-4C124400D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395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0B73-56A5-49CF-81A7-12D9AC850BD5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7D8C-FCCF-4CE1-8222-4C124400D48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7518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0B73-56A5-49CF-81A7-12D9AC850BD5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7D8C-FCCF-4CE1-8222-4C124400D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496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0B73-56A5-49CF-81A7-12D9AC850BD5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7D8C-FCCF-4CE1-8222-4C124400D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437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0B73-56A5-49CF-81A7-12D9AC850BD5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7D8C-FCCF-4CE1-8222-4C124400D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77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0B73-56A5-49CF-81A7-12D9AC850BD5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7D8C-FCCF-4CE1-8222-4C124400D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18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0B73-56A5-49CF-81A7-12D9AC850BD5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7D8C-FCCF-4CE1-8222-4C124400D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08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0B73-56A5-49CF-81A7-12D9AC850BD5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7D8C-FCCF-4CE1-8222-4C124400D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04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0B73-56A5-49CF-81A7-12D9AC850BD5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7D8C-FCCF-4CE1-8222-4C124400D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9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0B73-56A5-49CF-81A7-12D9AC850BD5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7D8C-FCCF-4CE1-8222-4C124400D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78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0B73-56A5-49CF-81A7-12D9AC850BD5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7D8C-FCCF-4CE1-8222-4C124400D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08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0B73-56A5-49CF-81A7-12D9AC850BD5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7D8C-FCCF-4CE1-8222-4C124400D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16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7D8C-FCCF-4CE1-8222-4C124400D48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0B73-56A5-49CF-81A7-12D9AC850BD5}" type="datetimeFigureOut">
              <a:rPr lang="zh-TW" altLang="en-US" smtClean="0"/>
              <a:t>2023/9/22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74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E0B73-56A5-49CF-81A7-12D9AC850BD5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C57D8C-FCCF-4CE1-8222-4C124400D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33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4FEBC7-F355-463E-AF1A-715ED83E01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09/25</a:t>
            </a:r>
            <a:r>
              <a:rPr lang="zh-TW" altLang="en-US" dirty="0"/>
              <a:t> </a:t>
            </a:r>
            <a:r>
              <a:rPr lang="en-US" altLang="zh-TW" dirty="0"/>
              <a:t>SQLite</a:t>
            </a:r>
            <a:r>
              <a:rPr lang="zh-TW" altLang="en-US" dirty="0"/>
              <a:t>練習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65463C-22E8-4908-936D-3BAC1FD7E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022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16A848-522F-439A-BD2B-36340C29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請以</a:t>
            </a:r>
            <a:r>
              <a:rPr lang="en-US" altLang="zh-TW" dirty="0" err="1"/>
              <a:t>Pythont</a:t>
            </a:r>
            <a:r>
              <a:rPr lang="zh-TW" altLang="en-US" dirty="0"/>
              <a:t>程式創建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Table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86F7B-11FE-4375-9C46-C21613548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92542"/>
            <a:ext cx="3432848" cy="1940356"/>
          </a:xfrm>
        </p:spPr>
        <p:txBody>
          <a:bodyPr>
            <a:noAutofit/>
          </a:bodyPr>
          <a:lstStyle/>
          <a:p>
            <a:r>
              <a:rPr lang="en-US" altLang="zh-TW" sz="1600" b="1" dirty="0"/>
              <a:t>STUDENT</a:t>
            </a:r>
          </a:p>
          <a:p>
            <a:pPr lvl="1"/>
            <a:r>
              <a:rPr lang="en-US" altLang="zh-TW" b="1" dirty="0"/>
              <a:t>SID</a:t>
            </a:r>
            <a:r>
              <a:rPr lang="zh-TW" altLang="en-US" b="1" dirty="0"/>
              <a:t> </a:t>
            </a:r>
            <a:r>
              <a:rPr lang="en-US" altLang="zh-TW" b="1" dirty="0"/>
              <a:t>:</a:t>
            </a:r>
            <a:r>
              <a:rPr lang="zh-TW" altLang="en-US" b="1" dirty="0"/>
              <a:t> 學生證號碼；唯一</a:t>
            </a:r>
            <a:endParaRPr lang="en-US" altLang="zh-TW" b="1" dirty="0"/>
          </a:p>
          <a:p>
            <a:pPr lvl="1"/>
            <a:r>
              <a:rPr lang="en-US" altLang="zh-TW" b="1" dirty="0" err="1"/>
              <a:t>Fname</a:t>
            </a:r>
            <a:r>
              <a:rPr lang="zh-TW" altLang="en-US" b="1" dirty="0"/>
              <a:t> </a:t>
            </a:r>
            <a:r>
              <a:rPr lang="en-US" altLang="zh-TW" b="1" dirty="0"/>
              <a:t>:</a:t>
            </a:r>
            <a:r>
              <a:rPr lang="zh-TW" altLang="en-US" b="1" dirty="0"/>
              <a:t> 名字</a:t>
            </a:r>
            <a:endParaRPr lang="en-US" altLang="zh-TW" b="1" dirty="0"/>
          </a:p>
          <a:p>
            <a:pPr lvl="1"/>
            <a:r>
              <a:rPr lang="en-US" altLang="zh-TW" b="1" dirty="0" err="1"/>
              <a:t>Lname</a:t>
            </a:r>
            <a:r>
              <a:rPr lang="en-US" altLang="zh-TW" b="1" dirty="0"/>
              <a:t>:</a:t>
            </a:r>
            <a:r>
              <a:rPr lang="zh-TW" altLang="en-US" b="1" dirty="0"/>
              <a:t> 姓氏</a:t>
            </a:r>
            <a:endParaRPr lang="en-US" altLang="zh-TW" b="1" dirty="0"/>
          </a:p>
          <a:p>
            <a:pPr lvl="1"/>
            <a:r>
              <a:rPr lang="en-US" altLang="zh-TW" b="1" dirty="0"/>
              <a:t>Grade :</a:t>
            </a:r>
            <a:r>
              <a:rPr lang="zh-TW" altLang="en-US" b="1" dirty="0"/>
              <a:t> 年級</a:t>
            </a:r>
            <a:endParaRPr lang="en-US" altLang="zh-TW" b="1" dirty="0"/>
          </a:p>
          <a:p>
            <a:pPr lvl="1"/>
            <a:r>
              <a:rPr lang="en-US" altLang="zh-TW" b="1" dirty="0"/>
              <a:t>Sex : </a:t>
            </a:r>
            <a:r>
              <a:rPr lang="zh-TW" altLang="en-US" b="1" dirty="0"/>
              <a:t>性別</a:t>
            </a:r>
            <a:endParaRPr lang="en-US" altLang="zh-TW" b="1" dirty="0"/>
          </a:p>
          <a:p>
            <a:pPr lvl="1"/>
            <a:endParaRPr lang="en-US" altLang="zh-TW" b="1" dirty="0"/>
          </a:p>
          <a:p>
            <a:endParaRPr lang="en-US" altLang="zh-TW" sz="1600" b="1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CDEA15A1-E737-4149-9B5D-1D71CDEE4770}"/>
              </a:ext>
            </a:extLst>
          </p:cNvPr>
          <p:cNvSpPr txBox="1">
            <a:spLocks/>
          </p:cNvSpPr>
          <p:nvPr/>
        </p:nvSpPr>
        <p:spPr>
          <a:xfrm>
            <a:off x="677333" y="4654349"/>
            <a:ext cx="3817095" cy="19403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/>
              <a:t>COURSE</a:t>
            </a:r>
          </a:p>
          <a:p>
            <a:pPr lvl="1"/>
            <a:r>
              <a:rPr lang="en-US" altLang="zh-TW" b="1" dirty="0"/>
              <a:t>CID: </a:t>
            </a:r>
            <a:r>
              <a:rPr lang="zh-TW" altLang="en-US" b="1" dirty="0"/>
              <a:t>課程號碼；唯一</a:t>
            </a:r>
            <a:endParaRPr lang="en-US" altLang="zh-TW" b="1" dirty="0"/>
          </a:p>
          <a:p>
            <a:pPr lvl="1"/>
            <a:r>
              <a:rPr lang="en-US" altLang="zh-TW" b="1" dirty="0" err="1"/>
              <a:t>Fname</a:t>
            </a:r>
            <a:r>
              <a:rPr lang="zh-TW" altLang="en-US" b="1" dirty="0"/>
              <a:t> </a:t>
            </a:r>
            <a:r>
              <a:rPr lang="en-US" altLang="zh-TW" b="1" dirty="0"/>
              <a:t>:</a:t>
            </a:r>
            <a:r>
              <a:rPr lang="zh-TW" altLang="en-US" b="1" dirty="0"/>
              <a:t> 課名</a:t>
            </a:r>
            <a:endParaRPr lang="en-US" altLang="zh-TW" b="1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2E57769-E9F6-443B-8639-3B25872CBDC2}"/>
              </a:ext>
            </a:extLst>
          </p:cNvPr>
          <p:cNvSpPr txBox="1">
            <a:spLocks/>
          </p:cNvSpPr>
          <p:nvPr/>
        </p:nvSpPr>
        <p:spPr>
          <a:xfrm>
            <a:off x="4494429" y="2392542"/>
            <a:ext cx="4364499" cy="3855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/>
              <a:t>Enrollment</a:t>
            </a:r>
          </a:p>
          <a:p>
            <a:pPr lvl="1"/>
            <a:r>
              <a:rPr lang="en-US" altLang="zh-TW" b="1" dirty="0"/>
              <a:t>SID</a:t>
            </a:r>
            <a:r>
              <a:rPr lang="zh-TW" altLang="en-US" b="1" dirty="0"/>
              <a:t> </a:t>
            </a:r>
            <a:r>
              <a:rPr lang="en-US" altLang="zh-TW" b="1" dirty="0"/>
              <a:t>:</a:t>
            </a:r>
            <a:r>
              <a:rPr lang="zh-TW" altLang="en-US" b="1" dirty="0"/>
              <a:t> 學生</a:t>
            </a:r>
            <a:r>
              <a:rPr lang="en-US" altLang="zh-TW" b="1" dirty="0"/>
              <a:t>ID</a:t>
            </a:r>
            <a:r>
              <a:rPr lang="zh-TW" altLang="en-US" b="1" dirty="0"/>
              <a:t> </a:t>
            </a:r>
            <a:r>
              <a:rPr lang="en-US" altLang="zh-TW" b="1" dirty="0"/>
              <a:t>FK</a:t>
            </a:r>
            <a:r>
              <a:rPr lang="zh-TW" altLang="en-US" b="1" dirty="0"/>
              <a:t> </a:t>
            </a:r>
            <a:r>
              <a:rPr lang="en-US" altLang="zh-TW" b="1" dirty="0"/>
              <a:t>STUDENT_SID</a:t>
            </a:r>
          </a:p>
          <a:p>
            <a:pPr lvl="1"/>
            <a:r>
              <a:rPr lang="en-US" altLang="zh-TW" b="1" dirty="0"/>
              <a:t>CID :</a:t>
            </a:r>
            <a:r>
              <a:rPr lang="zh-TW" altLang="en-US" b="1" dirty="0"/>
              <a:t> 課程代碼</a:t>
            </a:r>
            <a:endParaRPr lang="en-US" altLang="zh-TW" b="1" dirty="0"/>
          </a:p>
          <a:p>
            <a:pPr lvl="1"/>
            <a:r>
              <a:rPr lang="en-US" altLang="zh-TW" b="1" dirty="0" err="1"/>
              <a:t>MidScore</a:t>
            </a:r>
            <a:r>
              <a:rPr lang="zh-TW" altLang="en-US" b="1" dirty="0"/>
              <a:t> </a:t>
            </a:r>
            <a:r>
              <a:rPr lang="en-US" altLang="zh-TW" b="1" dirty="0"/>
              <a:t>:</a:t>
            </a:r>
            <a:r>
              <a:rPr lang="zh-TW" altLang="en-US" b="1" dirty="0"/>
              <a:t> 期中考成績；預設</a:t>
            </a:r>
            <a:r>
              <a:rPr lang="en-US" altLang="zh-TW" b="1" dirty="0"/>
              <a:t>:0</a:t>
            </a:r>
          </a:p>
          <a:p>
            <a:pPr lvl="1"/>
            <a:r>
              <a:rPr lang="en-US" altLang="zh-TW" b="1" dirty="0" err="1"/>
              <a:t>FinalScore</a:t>
            </a:r>
            <a:r>
              <a:rPr lang="en-US" altLang="zh-TW" b="1" dirty="0"/>
              <a:t> :</a:t>
            </a:r>
            <a:r>
              <a:rPr lang="zh-TW" altLang="en-US" b="1" dirty="0"/>
              <a:t> 期末考成績；預設</a:t>
            </a:r>
            <a:r>
              <a:rPr lang="en-US" altLang="zh-TW" b="1" dirty="0"/>
              <a:t>:0</a:t>
            </a:r>
          </a:p>
          <a:p>
            <a:pPr lvl="1"/>
            <a:r>
              <a:rPr lang="en-US" altLang="zh-TW" b="1" dirty="0"/>
              <a:t>Score</a:t>
            </a:r>
            <a:r>
              <a:rPr lang="zh-TW" altLang="en-US" b="1" dirty="0"/>
              <a:t> </a:t>
            </a:r>
            <a:r>
              <a:rPr lang="en-US" altLang="zh-TW" b="1" dirty="0"/>
              <a:t>:</a:t>
            </a:r>
            <a:r>
              <a:rPr lang="zh-TW" altLang="en-US" b="1" dirty="0"/>
              <a:t> 課程總成績；預設</a:t>
            </a:r>
            <a:r>
              <a:rPr lang="en-US" altLang="zh-TW" b="1" dirty="0"/>
              <a:t>:0</a:t>
            </a:r>
          </a:p>
          <a:p>
            <a:pPr lvl="1"/>
            <a:r>
              <a:rPr lang="en-US" altLang="zh-TW" b="1" dirty="0"/>
              <a:t>SID CID</a:t>
            </a:r>
            <a:r>
              <a:rPr lang="zh-TW" altLang="en-US" b="1" dirty="0"/>
              <a:t>組成</a:t>
            </a:r>
            <a:r>
              <a:rPr lang="en-US" altLang="zh-TW" b="1" dirty="0"/>
              <a:t>PK</a:t>
            </a:r>
          </a:p>
        </p:txBody>
      </p:sp>
    </p:spTree>
    <p:extLst>
      <p:ext uri="{BB962C8B-B14F-4D97-AF65-F5344CB8AC3E}">
        <p14:creationId xmlns:p14="http://schemas.microsoft.com/office/powerpoint/2010/main" val="332440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3FDDB-99A8-426A-829F-658651E6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請以</a:t>
            </a:r>
            <a:r>
              <a:rPr lang="en-US" altLang="zh-TW" dirty="0" err="1"/>
              <a:t>Pythont</a:t>
            </a:r>
            <a:r>
              <a:rPr lang="zh-TW" altLang="en-US" dirty="0"/>
              <a:t>程式新增資料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866961-0AA2-4726-983D-3B5F75997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新增三筆學生資料</a:t>
            </a:r>
            <a:endParaRPr lang="en-US" altLang="zh-TW" dirty="0"/>
          </a:p>
          <a:p>
            <a:pPr lvl="1"/>
            <a:r>
              <a:rPr lang="zh-TW" altLang="en-US" dirty="0"/>
              <a:t>學號</a:t>
            </a:r>
            <a:r>
              <a:rPr lang="en-US" altLang="zh-TW" dirty="0"/>
              <a:t>:D01</a:t>
            </a:r>
            <a:r>
              <a:rPr lang="zh-TW" altLang="en-US" dirty="0"/>
              <a:t>，姓名</a:t>
            </a:r>
            <a:r>
              <a:rPr lang="en-US" altLang="zh-TW" dirty="0"/>
              <a:t>: THOMAS TUCKER</a:t>
            </a:r>
            <a:r>
              <a:rPr lang="zh-TW" altLang="en-US" dirty="0"/>
              <a:t>，年級</a:t>
            </a:r>
            <a:r>
              <a:rPr lang="en-US" altLang="zh-TW" dirty="0"/>
              <a:t>:3</a:t>
            </a:r>
            <a:r>
              <a:rPr lang="zh-TW" altLang="en-US" dirty="0"/>
              <a:t>，性別</a:t>
            </a:r>
            <a:r>
              <a:rPr lang="en-US" altLang="zh-TW" dirty="0"/>
              <a:t>:</a:t>
            </a:r>
            <a:r>
              <a:rPr lang="zh-TW" altLang="en-US" dirty="0"/>
              <a:t> 男</a:t>
            </a:r>
            <a:endParaRPr lang="en-US" altLang="zh-TW" dirty="0"/>
          </a:p>
          <a:p>
            <a:pPr lvl="1"/>
            <a:r>
              <a:rPr lang="zh-TW" altLang="en-US" dirty="0"/>
              <a:t>學號</a:t>
            </a:r>
            <a:r>
              <a:rPr lang="en-US" altLang="zh-TW" dirty="0"/>
              <a:t>:D02</a:t>
            </a:r>
            <a:r>
              <a:rPr lang="zh-TW" altLang="en-US" dirty="0"/>
              <a:t>，姓名</a:t>
            </a:r>
            <a:r>
              <a:rPr lang="en-US" altLang="zh-TW" dirty="0"/>
              <a:t>: KAYLEE SIMPSON</a:t>
            </a:r>
            <a:r>
              <a:rPr lang="zh-TW" altLang="en-US" dirty="0"/>
              <a:t>，年級</a:t>
            </a:r>
            <a:r>
              <a:rPr lang="en-US" altLang="zh-TW" dirty="0"/>
              <a:t>:3</a:t>
            </a:r>
            <a:r>
              <a:rPr lang="zh-TW" altLang="en-US" dirty="0"/>
              <a:t>，性別</a:t>
            </a:r>
            <a:r>
              <a:rPr lang="en-US" altLang="zh-TW" dirty="0"/>
              <a:t>:</a:t>
            </a:r>
            <a:r>
              <a:rPr lang="zh-TW" altLang="en-US" dirty="0"/>
              <a:t> 女</a:t>
            </a:r>
            <a:endParaRPr lang="en-US" altLang="zh-TW" dirty="0"/>
          </a:p>
          <a:p>
            <a:pPr lvl="1"/>
            <a:r>
              <a:rPr lang="zh-TW" altLang="en-US" dirty="0"/>
              <a:t>學號</a:t>
            </a:r>
            <a:r>
              <a:rPr lang="en-US" altLang="zh-TW" dirty="0"/>
              <a:t>:D03</a:t>
            </a:r>
            <a:r>
              <a:rPr lang="zh-TW" altLang="en-US" dirty="0"/>
              <a:t>，姓名</a:t>
            </a:r>
            <a:r>
              <a:rPr lang="en-US" altLang="zh-TW" dirty="0"/>
              <a:t>: LEVI BROOKS</a:t>
            </a:r>
            <a:r>
              <a:rPr lang="zh-TW" altLang="en-US" dirty="0"/>
              <a:t>，年級</a:t>
            </a:r>
            <a:r>
              <a:rPr lang="en-US" altLang="zh-TW" dirty="0"/>
              <a:t>:1</a:t>
            </a:r>
            <a:r>
              <a:rPr lang="zh-TW" altLang="en-US" dirty="0"/>
              <a:t>，性別</a:t>
            </a:r>
            <a:r>
              <a:rPr lang="en-US" altLang="zh-TW" dirty="0"/>
              <a:t>:</a:t>
            </a:r>
            <a:r>
              <a:rPr lang="zh-TW" altLang="en-US" dirty="0"/>
              <a:t>男</a:t>
            </a:r>
            <a:endParaRPr lang="en-US" altLang="zh-TW" dirty="0"/>
          </a:p>
          <a:p>
            <a:r>
              <a:rPr lang="zh-TW" altLang="en-US" dirty="0"/>
              <a:t>新增兩筆課程資料</a:t>
            </a:r>
            <a:endParaRPr lang="en-US" altLang="zh-TW" dirty="0"/>
          </a:p>
          <a:p>
            <a:pPr lvl="1"/>
            <a:r>
              <a:rPr lang="zh-TW" altLang="en-US" dirty="0"/>
              <a:t>課程號碼</a:t>
            </a:r>
            <a:r>
              <a:rPr lang="en-US" altLang="zh-TW" dirty="0"/>
              <a:t>: C01</a:t>
            </a:r>
            <a:r>
              <a:rPr lang="zh-TW" altLang="en-US" dirty="0"/>
              <a:t>，課名</a:t>
            </a:r>
            <a:r>
              <a:rPr lang="en-US" altLang="zh-TW" dirty="0"/>
              <a:t>: </a:t>
            </a:r>
            <a:r>
              <a:rPr lang="zh-TW" altLang="en-US" dirty="0"/>
              <a:t>計概</a:t>
            </a:r>
            <a:endParaRPr lang="en-US" altLang="zh-TW" dirty="0"/>
          </a:p>
          <a:p>
            <a:pPr lvl="1"/>
            <a:r>
              <a:rPr lang="zh-TW" altLang="en-US" dirty="0"/>
              <a:t>課程號碼</a:t>
            </a:r>
            <a:r>
              <a:rPr lang="en-US" altLang="zh-TW" dirty="0"/>
              <a:t>: C02</a:t>
            </a:r>
            <a:r>
              <a:rPr lang="zh-TW" altLang="en-US" dirty="0"/>
              <a:t>，姓名</a:t>
            </a:r>
            <a:r>
              <a:rPr lang="en-US" altLang="zh-TW" dirty="0"/>
              <a:t>: </a:t>
            </a:r>
            <a:r>
              <a:rPr lang="zh-TW" altLang="en-US" dirty="0"/>
              <a:t>網路概論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034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3FDDB-99A8-426A-829F-658651E6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請以</a:t>
            </a:r>
            <a:r>
              <a:rPr lang="en-US" altLang="zh-TW" dirty="0" err="1"/>
              <a:t>Pythont</a:t>
            </a:r>
            <a:r>
              <a:rPr lang="zh-TW" altLang="en-US" dirty="0"/>
              <a:t>程式新增資料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866961-0AA2-4726-983D-3B5F75997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新增三筆選課資料</a:t>
            </a:r>
            <a:endParaRPr lang="en-US" altLang="zh-TW" dirty="0"/>
          </a:p>
          <a:p>
            <a:pPr lvl="1"/>
            <a:r>
              <a:rPr lang="zh-TW" altLang="en-US" dirty="0"/>
              <a:t>學號</a:t>
            </a:r>
            <a:r>
              <a:rPr lang="en-US" altLang="zh-TW" dirty="0"/>
              <a:t>:D01</a:t>
            </a:r>
            <a:r>
              <a:rPr lang="zh-TW" altLang="en-US" dirty="0"/>
              <a:t>，課程代碼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C01</a:t>
            </a:r>
          </a:p>
          <a:p>
            <a:pPr lvl="1"/>
            <a:r>
              <a:rPr lang="zh-TW" altLang="en-US" dirty="0"/>
              <a:t>學號</a:t>
            </a:r>
            <a:r>
              <a:rPr lang="en-US" altLang="zh-TW" dirty="0"/>
              <a:t>:D02</a:t>
            </a:r>
            <a:r>
              <a:rPr lang="zh-TW" altLang="en-US" dirty="0"/>
              <a:t>，課程證號</a:t>
            </a:r>
            <a:r>
              <a:rPr lang="en-US" altLang="zh-TW" dirty="0"/>
              <a:t>: C01</a:t>
            </a:r>
          </a:p>
          <a:p>
            <a:pPr lvl="1"/>
            <a:r>
              <a:rPr lang="zh-TW" altLang="en-US" dirty="0"/>
              <a:t>學號</a:t>
            </a:r>
            <a:r>
              <a:rPr lang="en-US" altLang="zh-TW" dirty="0"/>
              <a:t>:D03</a:t>
            </a:r>
            <a:r>
              <a:rPr lang="zh-TW" altLang="en-US" dirty="0"/>
              <a:t>，課程證號</a:t>
            </a:r>
            <a:r>
              <a:rPr lang="en-US" altLang="zh-TW" dirty="0"/>
              <a:t>: C02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19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3FDDB-99A8-426A-829F-658651E6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請以</a:t>
            </a:r>
            <a:r>
              <a:rPr lang="en-US" altLang="zh-TW" dirty="0" err="1"/>
              <a:t>Pythont</a:t>
            </a:r>
            <a:r>
              <a:rPr lang="zh-TW" altLang="en-US" dirty="0"/>
              <a:t>程式更新資料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866961-0AA2-4726-983D-3B5F75997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更新 </a:t>
            </a:r>
            <a:r>
              <a:rPr lang="en-US" altLang="zh-TW" dirty="0"/>
              <a:t>D01 </a:t>
            </a:r>
            <a:r>
              <a:rPr lang="zh-TW" altLang="en-US" dirty="0"/>
              <a:t>的 計概期中成績為 </a:t>
            </a:r>
            <a:r>
              <a:rPr lang="en-US" altLang="zh-TW" dirty="0"/>
              <a:t>: 50</a:t>
            </a:r>
            <a:r>
              <a:rPr lang="zh-TW" altLang="en-US" dirty="0"/>
              <a:t> ， 期末成績為</a:t>
            </a:r>
            <a:r>
              <a:rPr lang="en-US" altLang="zh-TW" dirty="0"/>
              <a:t>: 100</a:t>
            </a:r>
            <a:r>
              <a:rPr lang="zh-TW" altLang="en-US" dirty="0"/>
              <a:t>，總成績</a:t>
            </a:r>
            <a:r>
              <a:rPr lang="en-US" altLang="zh-TW" dirty="0"/>
              <a:t>:85</a:t>
            </a:r>
          </a:p>
          <a:p>
            <a:r>
              <a:rPr lang="zh-TW" altLang="en-US" dirty="0"/>
              <a:t>更新 </a:t>
            </a:r>
            <a:r>
              <a:rPr lang="en-US" altLang="zh-TW" dirty="0"/>
              <a:t>D02 </a:t>
            </a:r>
            <a:r>
              <a:rPr lang="zh-TW" altLang="en-US" dirty="0"/>
              <a:t>的 計算機概論 期中成績為 </a:t>
            </a:r>
            <a:r>
              <a:rPr lang="en-US" altLang="zh-TW" dirty="0"/>
              <a:t>: 60</a:t>
            </a:r>
            <a:r>
              <a:rPr lang="zh-TW" altLang="en-US" dirty="0"/>
              <a:t> ， 期末成績為</a:t>
            </a:r>
            <a:r>
              <a:rPr lang="en-US" altLang="zh-TW" dirty="0"/>
              <a:t>: 80</a:t>
            </a:r>
            <a:r>
              <a:rPr lang="zh-TW" altLang="en-US" dirty="0"/>
              <a:t>，總成績</a:t>
            </a:r>
            <a:r>
              <a:rPr lang="en-US" altLang="zh-TW" dirty="0"/>
              <a:t>:74</a:t>
            </a:r>
          </a:p>
          <a:p>
            <a:r>
              <a:rPr lang="zh-TW" altLang="en-US" dirty="0"/>
              <a:t>更新 </a:t>
            </a:r>
            <a:r>
              <a:rPr lang="en-US" altLang="zh-TW" dirty="0"/>
              <a:t>D03 </a:t>
            </a:r>
            <a:r>
              <a:rPr lang="zh-TW" altLang="en-US" dirty="0"/>
              <a:t>的網路概論 期中成績為 </a:t>
            </a:r>
            <a:r>
              <a:rPr lang="en-US" altLang="zh-TW" dirty="0"/>
              <a:t>: 20</a:t>
            </a:r>
            <a:r>
              <a:rPr lang="zh-TW" altLang="en-US" dirty="0"/>
              <a:t> ， 期末成績為</a:t>
            </a:r>
            <a:r>
              <a:rPr lang="en-US" altLang="zh-TW" dirty="0"/>
              <a:t>: 75</a:t>
            </a:r>
            <a:r>
              <a:rPr lang="zh-TW" altLang="en-US" dirty="0"/>
              <a:t>，總成績</a:t>
            </a:r>
            <a:r>
              <a:rPr lang="en-US" altLang="zh-TW" dirty="0"/>
              <a:t>:58.5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9333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3FDDB-99A8-426A-829F-658651E6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請以</a:t>
            </a:r>
            <a:r>
              <a:rPr lang="en-US" altLang="zh-TW" dirty="0" err="1"/>
              <a:t>Pythont</a:t>
            </a:r>
            <a:r>
              <a:rPr lang="zh-TW" altLang="en-US" dirty="0"/>
              <a:t>程式查詢資料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866961-0AA2-4726-983D-3B5F75997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查詢計概課程被當的學生證學號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815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3FDDB-99A8-426A-829F-658651E6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</a:t>
            </a:r>
            <a:r>
              <a:rPr lang="zh-TW" altLang="en-US" dirty="0"/>
              <a:t>請以</a:t>
            </a:r>
            <a:r>
              <a:rPr lang="en-US" altLang="zh-TW" dirty="0" err="1"/>
              <a:t>Pythont</a:t>
            </a:r>
            <a:r>
              <a:rPr lang="zh-TW" altLang="en-US" dirty="0"/>
              <a:t>程式刪除資料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866961-0AA2-4726-983D-3B5F75997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把計概被當的同學刪除選課資料 </a:t>
            </a:r>
            <a:r>
              <a:rPr lang="en-US" altLang="zh-TW" i="1" strike="sngStrike" dirty="0"/>
              <a:t>(</a:t>
            </a:r>
            <a:r>
              <a:rPr lang="zh-TW" altLang="en-US" i="1" strike="sngStrike" dirty="0"/>
              <a:t>退選</a:t>
            </a:r>
            <a:r>
              <a:rPr lang="en-US" altLang="zh-TW" i="1" strike="sngStrike" dirty="0"/>
              <a:t>)</a:t>
            </a:r>
            <a:endParaRPr lang="zh-TW" altLang="en-US" i="1" strike="sngStrike" dirty="0"/>
          </a:p>
        </p:txBody>
      </p:sp>
    </p:spTree>
    <p:extLst>
      <p:ext uri="{BB962C8B-B14F-4D97-AF65-F5344CB8AC3E}">
        <p14:creationId xmlns:p14="http://schemas.microsoft.com/office/powerpoint/2010/main" val="6414886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767</TotalTime>
  <Words>326</Words>
  <Application>Microsoft Office PowerPoint</Application>
  <PresentationFormat>寬螢幕</PresentationFormat>
  <Paragraphs>44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Trebuchet MS</vt:lpstr>
      <vt:lpstr>Wingdings 3</vt:lpstr>
      <vt:lpstr>多面向</vt:lpstr>
      <vt:lpstr>09/25 SQLite練習</vt:lpstr>
      <vt:lpstr>1. 請以Pythont程式創建3個Table</vt:lpstr>
      <vt:lpstr>2.請以Pythont程式新增資料</vt:lpstr>
      <vt:lpstr>2.請以Pythont程式新增資料</vt:lpstr>
      <vt:lpstr>3.請以Pythont程式更新資料</vt:lpstr>
      <vt:lpstr>4.請以Pythont程式查詢資料</vt:lpstr>
      <vt:lpstr>5.請以Pythont程式刪除資料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09/26 SQLite練習</dc:title>
  <dc:creator>ltlab</dc:creator>
  <cp:lastModifiedBy>YI</cp:lastModifiedBy>
  <cp:revision>20</cp:revision>
  <dcterms:created xsi:type="dcterms:W3CDTF">2022-09-22T17:05:55Z</dcterms:created>
  <dcterms:modified xsi:type="dcterms:W3CDTF">2023-09-22T03:20:55Z</dcterms:modified>
</cp:coreProperties>
</file>