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18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59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3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29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2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6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16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3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1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2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DE4FA4-A0C4-4A21-9BF2-5D5F272DEB18}" type="datetimeFigureOut">
              <a:rPr lang="zh-TW" altLang="en-US" smtClean="0"/>
              <a:t>2023/10/1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61F977-93AC-4280-80D8-CCEC909DC2A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3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7200">
                <a:latin typeface="微軟正黑體" panose="020B0604030504040204" pitchFamily="34" charset="-120"/>
                <a:ea typeface="微軟正黑體" panose="020B0604030504040204" pitchFamily="34" charset="-120"/>
              </a:rPr>
              <a:t>10/02</a:t>
            </a:r>
            <a:r>
              <a:rPr lang="zh-TW" altLang="en-US" sz="72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7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wxPython</a:t>
            </a:r>
            <a: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eeclass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上提供的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wxPython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套件製作圖形化介面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538708"/>
            <a:ext cx="4937125" cy="26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024847" cy="402336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Fname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Lname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textCtrl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下拉選單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comboBox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選擇按鈕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radioBox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(Button)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按鈕時，將以上輸入選項中的資料打包，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1846263"/>
            <a:ext cx="34480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7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024847" cy="402336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下拉選單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comboBox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(Button)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staticText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按鈕時，根據選中的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中找出對應年級的學生資料，並顯示在畫面當中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1846263"/>
            <a:ext cx="34480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024847" cy="402336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Avg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課程下拉選單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comboBox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(Button)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staticText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按鈕時，根據選中的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中找出對應的學生資料，然後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計算平均成績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(Score)</a:t>
            </a: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找出最高分及最低分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(Score)</a:t>
            </a: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1846263"/>
            <a:ext cx="34480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作業要求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5024847" cy="402336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如右圖所示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時，按照選單的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SID,CID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ENROLLMENT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找出資料，顯示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若按下右下的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Enter to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undate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按鈕，就按照左下輸入格的值更新這個資料的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01168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2775" y="1846263"/>
            <a:ext cx="34480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7388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249</Words>
  <Application>Microsoft Office PowerPoint</Application>
  <PresentationFormat>寬螢幕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Calibri</vt:lpstr>
      <vt:lpstr>Calibri Light</vt:lpstr>
      <vt:lpstr>回顧</vt:lpstr>
      <vt:lpstr>10/02 wxPython 作業</vt:lpstr>
      <vt:lpstr>作業要求-資料庫</vt:lpstr>
      <vt:lpstr>作業要求-頁面1</vt:lpstr>
      <vt:lpstr>作業要求-頁面2</vt:lpstr>
      <vt:lpstr>作業要求-頁面3</vt:lpstr>
      <vt:lpstr>作業要求-頁面4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10/03 wxPython 作業</dc:title>
  <dc:creator>JohnnyHsu</dc:creator>
  <cp:lastModifiedBy>YI</cp:lastModifiedBy>
  <cp:revision>9</cp:revision>
  <dcterms:created xsi:type="dcterms:W3CDTF">2022-09-30T06:45:44Z</dcterms:created>
  <dcterms:modified xsi:type="dcterms:W3CDTF">2023-10-01T14:20:25Z</dcterms:modified>
</cp:coreProperties>
</file>