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5" r:id="rId1"/>
  </p:sldMasterIdLst>
  <p:sldIdLst>
    <p:sldId id="256" r:id="rId2"/>
    <p:sldId id="258" r:id="rId3"/>
    <p:sldId id="259" r:id="rId4"/>
    <p:sldId id="257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10/13/2023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853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441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069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868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12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376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561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285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853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08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10/13/2023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6433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10/13/2023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89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24F957-731B-5D00-7273-66CFEC41ED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10/17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</a:t>
            </a:r>
          </a:p>
        </p:txBody>
      </p:sp>
    </p:spTree>
    <p:extLst>
      <p:ext uri="{BB962C8B-B14F-4D97-AF65-F5344CB8AC3E}">
        <p14:creationId xmlns:p14="http://schemas.microsoft.com/office/powerpoint/2010/main" val="1800119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5E8351-8610-ECE4-F5DD-7B6CB68F1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189A01-9532-F744-289B-B87BD7417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504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tables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可以直接用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MySQL Workbench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course: 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enrollment:</a:t>
            </a: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4F39E35-971B-3EF6-E7F7-A4A66C221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372" y="3292170"/>
            <a:ext cx="1914792" cy="8478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BFF03B1E-FFAA-1C9B-69AF-F3F44D30D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372" y="4931930"/>
            <a:ext cx="4143953" cy="8383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13836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5E8351-8610-ECE4-F5DD-7B6CB68F1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189A01-9532-F744-289B-B87BD7417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504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tables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可以直接用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MySQL Workbench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student: 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多增加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Pemail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欄位，都填入自己的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email)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reminders: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9F4B100-58D1-70A0-65D2-82C1B41DF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3390394"/>
            <a:ext cx="6096851" cy="12670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61B3B037-B2E6-145A-D7C3-A4DF13FB0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574" y="5366859"/>
            <a:ext cx="1267002" cy="4858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12802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C8D6C5-25B9-874C-2CD9-3AF82723B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DF3A1B-FE29-8C26-CBE4-9B709D66F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，結合上上週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wxPython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所學，製作出兩個頁面：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Insert Score 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輸入成績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AutoNum type="arabicPeriod" startAt="2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Failed Warning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查詢不及格的人並寄送成績警示通知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email</a:t>
            </a: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trigger</a:t>
            </a: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當新增資料時，若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Score&lt;60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，則觸發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trigger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新增該筆資料的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SID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CID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reminders table</a:t>
            </a:r>
          </a:p>
          <a:p>
            <a:pPr marL="457200" indent="-457200">
              <a:buAutoNum type="arabicPeriod" startAt="2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2438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B29933-F935-825D-4B98-38D4D65E2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頁面一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152B65-3714-ED7A-21B8-E4A9D2989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輸入框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textCtrl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SID,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CID,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MidScore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FinalScore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Score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Insert(Button)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按下後輸入資料到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enrollment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table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，新增資料時，若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Score&lt;60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，則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觸發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trigger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新增該筆資料的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SID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CID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reminders table</a:t>
            </a: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F022EFC-8317-7597-6980-483551D36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1730" y="3882524"/>
            <a:ext cx="3361683" cy="292946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6600484-010C-598A-45AF-371731F3C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915" y="3882524"/>
            <a:ext cx="3361683" cy="292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978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9134C0-D7D1-5DD0-5A5E-019327F49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頁面二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9F406E-1B27-9B24-C31B-A42E05912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Show(Button)</a:t>
            </a:r>
          </a:p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按下後列出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reminders table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中的資料，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Ex: Student DXX failed in CXX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05BC708-F7C8-4F3A-47EF-75EEFE35D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233" y="3048716"/>
            <a:ext cx="3634005" cy="316677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8E09A34-68B8-C286-731C-C7FFEF0AF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651" y="3048716"/>
            <a:ext cx="3634005" cy="3166776"/>
          </a:xfrm>
          <a:prstGeom prst="rect">
            <a:avLst/>
          </a:prstGeom>
        </p:spPr>
      </p:pic>
      <p:sp>
        <p:nvSpPr>
          <p:cNvPr id="4" name="箭號: 向右 3">
            <a:extLst>
              <a:ext uri="{FF2B5EF4-FFF2-40B4-BE49-F238E27FC236}">
                <a16:creationId xmlns:a16="http://schemas.microsoft.com/office/drawing/2014/main" id="{F51914EC-C0CB-A769-99F5-B8814983A64E}"/>
              </a:ext>
            </a:extLst>
          </p:cNvPr>
          <p:cNvSpPr/>
          <p:nvPr/>
        </p:nvSpPr>
        <p:spPr>
          <a:xfrm>
            <a:off x="5837382" y="4404707"/>
            <a:ext cx="628073" cy="315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5436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9134C0-D7D1-5DD0-5A5E-019327F49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頁面二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9F406E-1B27-9B24-C31B-A42E05912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Notify parents(Button)</a:t>
            </a:r>
          </a:p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按下後依照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SID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找到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student table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中的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Pemail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寄送通知郵件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Ex: Your child D03 LEVI BROOKS failed in course C01.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8E09A34-68B8-C286-731C-C7FFEF0AF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56" y="3598621"/>
            <a:ext cx="3200677" cy="278916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719F5C0-E7C2-9793-9AFE-A1E2F0B90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5298" y="3598621"/>
            <a:ext cx="3200677" cy="2781541"/>
          </a:xfrm>
          <a:prstGeom prst="rect">
            <a:avLst/>
          </a:prstGeom>
        </p:spPr>
      </p:pic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8975AFB9-76B1-4AF2-60FA-BE323DE835C0}"/>
              </a:ext>
            </a:extLst>
          </p:cNvPr>
          <p:cNvSpPr/>
          <p:nvPr/>
        </p:nvSpPr>
        <p:spPr>
          <a:xfrm>
            <a:off x="3947793" y="4993202"/>
            <a:ext cx="628073" cy="315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1F0F5F7-C14A-0EF2-5825-FB892B325B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r="27858" b="518"/>
          <a:stretch/>
        </p:blipFill>
        <p:spPr>
          <a:xfrm>
            <a:off x="8000529" y="3429000"/>
            <a:ext cx="3979034" cy="319282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71951576"/>
      </p:ext>
    </p:extLst>
  </p:cSld>
  <p:clrMapOvr>
    <a:masterClrMapping/>
  </p:clrMapOvr>
</p:sld>
</file>

<file path=ppt/theme/theme1.xml><?xml version="1.0" encoding="utf-8"?>
<a:theme xmlns:a="http://schemas.openxmlformats.org/drawingml/2006/main" name="都會">
  <a:themeElements>
    <a:clrScheme name="都會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都會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會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TM03457491[[fn=都會]]</Template>
  <TotalTime>109</TotalTime>
  <Words>233</Words>
  <Application>Microsoft Office PowerPoint</Application>
  <PresentationFormat>寬螢幕</PresentationFormat>
  <Paragraphs>34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微軟正黑體</vt:lpstr>
      <vt:lpstr>Arial</vt:lpstr>
      <vt:lpstr>Calibri Light</vt:lpstr>
      <vt:lpstr>Wingdings</vt:lpstr>
      <vt:lpstr>都會</vt:lpstr>
      <vt:lpstr>10/17 Mysql練習</vt:lpstr>
      <vt:lpstr>資料庫</vt:lpstr>
      <vt:lpstr>資料庫</vt:lpstr>
      <vt:lpstr>作業說明</vt:lpstr>
      <vt:lpstr>頁面一</vt:lpstr>
      <vt:lpstr>頁面二</vt:lpstr>
      <vt:lpstr>頁面二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10/17 Mysql練習</dc:title>
  <dc:creator>YI</dc:creator>
  <cp:lastModifiedBy>me</cp:lastModifiedBy>
  <cp:revision>7</cp:revision>
  <dcterms:created xsi:type="dcterms:W3CDTF">2022-10-07T09:15:50Z</dcterms:created>
  <dcterms:modified xsi:type="dcterms:W3CDTF">2023-10-13T09:38:46Z</dcterms:modified>
</cp:coreProperties>
</file>