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8" r:id="rId3"/>
    <p:sldId id="257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4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668507/how-to-store-images-in-mongodb-through-pymong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4F957-731B-5D00-7273-66CFEC41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z="8000">
                <a:latin typeface="微軟正黑體" panose="020B0604030504040204" pitchFamily="34" charset="-120"/>
                <a:ea typeface="微軟正黑體" panose="020B0604030504040204" pitchFamily="34" charset="-120"/>
              </a:rPr>
              <a:t>10/23</a:t>
            </a:r>
            <a:r>
              <a:rPr lang="zh-TW" altLang="en-US" sz="8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</p:spTree>
    <p:extLst>
      <p:ext uri="{BB962C8B-B14F-4D97-AF65-F5344CB8AC3E}">
        <p14:creationId xmlns:p14="http://schemas.microsoft.com/office/powerpoint/2010/main" val="18001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E8351-8610-ECE4-F5DD-7B6CB68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9A01-9532-F744-289B-B87BD7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5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，名為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School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底下含有兩個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，名為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C48AD-53A3-496C-B71B-9EE0504C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73" y="3222626"/>
            <a:ext cx="4432864" cy="31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8D6C5-25B9-874C-2CD9-3AF82723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F3A1B-FE29-8C26-CBE4-9B709D66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wxPython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所學，製作出三個頁面：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Student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新增學生資料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Image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上傳學生的大頭貼照片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Image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顯示圖片與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tags</a:t>
            </a:r>
          </a:p>
          <a:p>
            <a:pPr marL="457200" indent="-457200"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24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29933-F935-825D-4B98-38D4D65E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52B65-3714-ED7A-21B8-E4A9D298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0218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textCtrl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Name(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Phone(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電話號碼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按下按鈕時將輸入框的資料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彙整新增至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School.STUDENT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FB025E-AA7D-6EE6-A927-E7572ACA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00" y="1778901"/>
            <a:ext cx="540142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134C0-D7D1-5DD0-5A5E-019327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F406E-1B27-9B24-C31B-A42E0591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10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如下一頁圖所示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按鈕時，檢查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name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輸入框中的名稱是否已經在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School.IMAGE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內，如果有就在頁面顯示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，如果沒有就在頁面顯示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found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tag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tag_type:tag_text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標籤類別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暫存，並顯示於畫面中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那一區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此按鈕可重複添加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按鈕時，如果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School.IMAGE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內還未儲存此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，就將選定的圖片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可以用任何方式讓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程式抓到圖片，但必須將圖片轉成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形式傳進資料庫，可參考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https://stackoverflow.com/questions/47668507/how-to-store-images-in-mongodb-through-pymongo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 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打包新增到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School.IMAGE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若是已經儲存，就將圖片及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更新進去。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43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A92DE5C-221A-BB5D-879E-237C1FD9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35" y="497746"/>
            <a:ext cx="6425773" cy="33285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D9134C0-D7D1-5DD0-5A5E-019327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159F47-E87D-D857-CC15-FA743AE2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065" y="1828799"/>
            <a:ext cx="4123347" cy="351586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403DA7-3930-D303-818A-05D977B7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29" y="3256012"/>
            <a:ext cx="3987294" cy="3399857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6121C350-36BD-E4D5-C636-95C6DF35F250}"/>
              </a:ext>
            </a:extLst>
          </p:cNvPr>
          <p:cNvSpPr/>
          <p:nvPr/>
        </p:nvSpPr>
        <p:spPr>
          <a:xfrm>
            <a:off x="4403324" y="4554245"/>
            <a:ext cx="603682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5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134C0-D7D1-5DD0-5A5E-019327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F406E-1B27-9B24-C31B-A42E0591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09676"/>
            <a:ext cx="10753725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textCtrl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Search(Button)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按下按鈕時，按照輸入框在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中查詢此人並顯示儲存的圖片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無論任何方式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，並在畫面中列出該圖片的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 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，如果這個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有存在於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中，則額外印出其電話號碼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如下圖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jhonny,Tom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如果按下按鈕時沒有找到此人，則顯示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found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E55FF4-BCF6-1C02-5092-E0D66DB0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23" y="3487512"/>
            <a:ext cx="8555904" cy="33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19206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TM03457491[[fn=都會]]</Template>
  <TotalTime>340</TotalTime>
  <Words>357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 Light</vt:lpstr>
      <vt:lpstr>Wingdings</vt:lpstr>
      <vt:lpstr>都會</vt:lpstr>
      <vt:lpstr>10/23 MongoDB練習</vt:lpstr>
      <vt:lpstr>資料庫</vt:lpstr>
      <vt:lpstr>作業說明</vt:lpstr>
      <vt:lpstr>頁面一</vt:lpstr>
      <vt:lpstr>頁面二</vt:lpstr>
      <vt:lpstr>頁面二</vt:lpstr>
      <vt:lpstr>頁面三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10/17 Mysql練習</dc:title>
  <dc:creator>YI</dc:creator>
  <cp:lastModifiedBy>me</cp:lastModifiedBy>
  <cp:revision>20</cp:revision>
  <dcterms:created xsi:type="dcterms:W3CDTF">2022-10-07T09:15:50Z</dcterms:created>
  <dcterms:modified xsi:type="dcterms:W3CDTF">2023-10-17T06:23:29Z</dcterms:modified>
</cp:coreProperties>
</file>