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0ADB-3500-41DB-BFDB-AB8A04244FA4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298D-887D-492D-BEF6-7E6565BFE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791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0ADB-3500-41DB-BFDB-AB8A04244FA4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298D-887D-492D-BEF6-7E6565BFE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96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0ADB-3500-41DB-BFDB-AB8A04244FA4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298D-887D-492D-BEF6-7E6565BFE8C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08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0ADB-3500-41DB-BFDB-AB8A04244FA4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298D-887D-492D-BEF6-7E6565BFE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501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0ADB-3500-41DB-BFDB-AB8A04244FA4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298D-887D-492D-BEF6-7E6565BFE8C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8749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0ADB-3500-41DB-BFDB-AB8A04244FA4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298D-887D-492D-BEF6-7E6565BFE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339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0ADB-3500-41DB-BFDB-AB8A04244FA4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298D-887D-492D-BEF6-7E6565BFE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54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0ADB-3500-41DB-BFDB-AB8A04244FA4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298D-887D-492D-BEF6-7E6565BFE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0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0ADB-3500-41DB-BFDB-AB8A04244FA4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298D-887D-492D-BEF6-7E6565BFE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08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0ADB-3500-41DB-BFDB-AB8A04244FA4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298D-887D-492D-BEF6-7E6565BFE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75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0ADB-3500-41DB-BFDB-AB8A04244FA4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298D-887D-492D-BEF6-7E6565BFE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82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0ADB-3500-41DB-BFDB-AB8A04244FA4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298D-887D-492D-BEF6-7E6565BFE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661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0ADB-3500-41DB-BFDB-AB8A04244FA4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298D-887D-492D-BEF6-7E6565BFE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283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0ADB-3500-41DB-BFDB-AB8A04244FA4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298D-887D-492D-BEF6-7E6565BFE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85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0ADB-3500-41DB-BFDB-AB8A04244FA4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298D-887D-492D-BEF6-7E6565BFE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96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298D-887D-492D-BEF6-7E6565BFE8C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0ADB-3500-41DB-BFDB-AB8A04244FA4}" type="datetimeFigureOut">
              <a:rPr lang="zh-TW" altLang="en-US" smtClean="0"/>
              <a:t>2023/10/27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07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E0ADB-3500-41DB-BFDB-AB8A04244FA4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D4298D-887D-492D-BEF6-7E6565BFE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29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10/30</a:t>
            </a:r>
            <a:r>
              <a:rPr lang="zh-TW" altLang="en-US"/>
              <a:t> </a:t>
            </a:r>
            <a:r>
              <a:rPr lang="en-US" altLang="zh-TW" dirty="0"/>
              <a:t>Django</a:t>
            </a:r>
            <a:r>
              <a:rPr lang="zh-TW" altLang="en-US" dirty="0"/>
              <a:t>練習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92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建立一個</a:t>
            </a:r>
            <a:r>
              <a:rPr lang="en-US" altLang="zh-TW" dirty="0"/>
              <a:t>app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建立一個</a:t>
            </a:r>
            <a:r>
              <a:rPr lang="en-US" altLang="zh-TW" dirty="0"/>
              <a:t>course</a:t>
            </a:r>
            <a:r>
              <a:rPr lang="zh-TW" altLang="en-US" dirty="0"/>
              <a:t> </a:t>
            </a:r>
            <a:r>
              <a:rPr lang="en-US" altLang="zh-TW" dirty="0"/>
              <a:t>App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0305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建立一個</a:t>
            </a:r>
            <a:r>
              <a:rPr lang="en-US" altLang="zh-TW" dirty="0" err="1"/>
              <a:t>course_enrollment</a:t>
            </a:r>
            <a:r>
              <a:rPr lang="zh-TW" altLang="en-US" dirty="0"/>
              <a:t>的</a:t>
            </a:r>
            <a:r>
              <a:rPr lang="en-US" altLang="zh-TW" dirty="0"/>
              <a:t>Table</a:t>
            </a:r>
          </a:p>
          <a:p>
            <a:r>
              <a:rPr lang="en-US" altLang="zh-TW" dirty="0"/>
              <a:t>SID: String</a:t>
            </a:r>
            <a:r>
              <a:rPr lang="zh-TW" altLang="en-US" dirty="0"/>
              <a:t> </a:t>
            </a:r>
            <a:r>
              <a:rPr lang="en-US" altLang="zh-TW" dirty="0"/>
              <a:t>		:</a:t>
            </a:r>
            <a:r>
              <a:rPr lang="zh-TW" altLang="en-US" dirty="0"/>
              <a:t> 學生證號</a:t>
            </a:r>
            <a:endParaRPr lang="en-US" altLang="zh-TW" dirty="0"/>
          </a:p>
          <a:p>
            <a:r>
              <a:rPr lang="en-US" altLang="zh-TW" dirty="0"/>
              <a:t>CID: String</a:t>
            </a:r>
            <a:r>
              <a:rPr lang="zh-TW" altLang="en-US" dirty="0"/>
              <a:t> </a:t>
            </a:r>
            <a:r>
              <a:rPr lang="en-US" altLang="zh-TW" dirty="0"/>
              <a:t>		:</a:t>
            </a:r>
            <a:r>
              <a:rPr lang="zh-TW" altLang="en-US" dirty="0"/>
              <a:t> 課程代碼</a:t>
            </a:r>
            <a:endParaRPr lang="en-US" altLang="zh-TW" dirty="0"/>
          </a:p>
          <a:p>
            <a:r>
              <a:rPr lang="en-US" altLang="zh-TW" dirty="0" err="1"/>
              <a:t>midScore</a:t>
            </a:r>
            <a:r>
              <a:rPr lang="en-US" altLang="zh-TW" dirty="0"/>
              <a:t>: Float</a:t>
            </a:r>
            <a:r>
              <a:rPr lang="zh-TW" altLang="en-US" dirty="0"/>
              <a:t> </a:t>
            </a:r>
            <a:r>
              <a:rPr lang="en-US" altLang="zh-TW" dirty="0"/>
              <a:t>	:</a:t>
            </a:r>
            <a:r>
              <a:rPr lang="zh-TW" altLang="en-US" dirty="0"/>
              <a:t> 期中考成績</a:t>
            </a:r>
            <a:endParaRPr lang="en-US" altLang="zh-TW" dirty="0"/>
          </a:p>
          <a:p>
            <a:r>
              <a:rPr lang="en-US" altLang="zh-TW" dirty="0" err="1"/>
              <a:t>finalScore</a:t>
            </a:r>
            <a:r>
              <a:rPr lang="en-US" altLang="zh-TW" dirty="0"/>
              <a:t>: Float</a:t>
            </a:r>
            <a:r>
              <a:rPr lang="zh-TW" altLang="en-US" dirty="0"/>
              <a:t> </a:t>
            </a:r>
            <a:r>
              <a:rPr lang="en-US" altLang="zh-TW" dirty="0"/>
              <a:t>	:</a:t>
            </a:r>
            <a:r>
              <a:rPr lang="zh-TW" altLang="en-US" dirty="0"/>
              <a:t>期末考成績</a:t>
            </a:r>
            <a:endParaRPr lang="en-US" altLang="zh-TW" dirty="0"/>
          </a:p>
          <a:p>
            <a:r>
              <a:rPr lang="en-US" altLang="zh-TW" dirty="0"/>
              <a:t>Score : Float</a:t>
            </a:r>
            <a:r>
              <a:rPr lang="zh-TW" altLang="en-US" dirty="0"/>
              <a:t> </a:t>
            </a:r>
            <a:r>
              <a:rPr lang="en-US" altLang="zh-TW" dirty="0"/>
              <a:t>		:</a:t>
            </a:r>
            <a:r>
              <a:rPr lang="zh-TW" altLang="en-US" dirty="0"/>
              <a:t>課程成績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265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新增三筆資料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利用上課投影片方式新增三筆資料</a:t>
            </a:r>
            <a:endParaRPr lang="en-US" altLang="zh-TW" dirty="0"/>
          </a:p>
          <a:p>
            <a:r>
              <a:rPr lang="en-US" altLang="zh-TW" dirty="0"/>
              <a:t>{SID:D01, CID: C01, </a:t>
            </a:r>
            <a:r>
              <a:rPr lang="en-US" altLang="zh-TW" dirty="0" err="1"/>
              <a:t>midScore</a:t>
            </a:r>
            <a:r>
              <a:rPr lang="en-US" altLang="zh-TW" dirty="0"/>
              <a:t>: 100, </a:t>
            </a:r>
            <a:r>
              <a:rPr lang="en-US" altLang="zh-TW" dirty="0" err="1"/>
              <a:t>finalScore</a:t>
            </a:r>
            <a:r>
              <a:rPr lang="en-US" altLang="zh-TW" dirty="0"/>
              <a:t>: 100, Score:100}</a:t>
            </a:r>
          </a:p>
          <a:p>
            <a:r>
              <a:rPr lang="en-US" altLang="zh-TW" dirty="0"/>
              <a:t>{SID:D02, CID: C01, </a:t>
            </a:r>
            <a:r>
              <a:rPr lang="en-US" altLang="zh-TW" dirty="0" err="1"/>
              <a:t>midScore</a:t>
            </a:r>
            <a:r>
              <a:rPr lang="en-US" altLang="zh-TW" dirty="0"/>
              <a:t>: 50, </a:t>
            </a:r>
            <a:r>
              <a:rPr lang="en-US" altLang="zh-TW" dirty="0" err="1"/>
              <a:t>finalScore</a:t>
            </a:r>
            <a:r>
              <a:rPr lang="en-US" altLang="zh-TW" dirty="0"/>
              <a:t>: 50, Score: 50}</a:t>
            </a:r>
          </a:p>
          <a:p>
            <a:r>
              <a:rPr lang="en-US" altLang="zh-TW" dirty="0"/>
              <a:t>{SID:D03, CID: C02, </a:t>
            </a:r>
            <a:r>
              <a:rPr lang="en-US" altLang="zh-TW" dirty="0" err="1"/>
              <a:t>midScore</a:t>
            </a:r>
            <a:r>
              <a:rPr lang="en-US" altLang="zh-TW" dirty="0"/>
              <a:t>: 100, </a:t>
            </a:r>
            <a:r>
              <a:rPr lang="en-US" altLang="zh-TW" dirty="0" err="1"/>
              <a:t>finalScore</a:t>
            </a:r>
            <a:r>
              <a:rPr lang="en-US" altLang="zh-TW" dirty="0"/>
              <a:t>: 100, Score:100}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093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修改成績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將學生</a:t>
            </a:r>
            <a:r>
              <a:rPr lang="en-US" altLang="zh-TW" dirty="0"/>
              <a:t>D02</a:t>
            </a:r>
            <a:r>
              <a:rPr lang="zh-TW" altLang="en-US" dirty="0"/>
              <a:t>的</a:t>
            </a:r>
            <a:r>
              <a:rPr lang="en-US" altLang="zh-TW" dirty="0"/>
              <a:t>C01</a:t>
            </a:r>
            <a:r>
              <a:rPr lang="zh-TW" altLang="en-US" dirty="0"/>
              <a:t>的課程成績修改為</a:t>
            </a:r>
            <a:r>
              <a:rPr lang="en-US" altLang="zh-TW" dirty="0"/>
              <a:t>55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9425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設計一個</a:t>
            </a:r>
            <a:r>
              <a:rPr lang="en-US" altLang="zh-TW" dirty="0"/>
              <a:t>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</a:t>
            </a:r>
            <a:r>
              <a:rPr lang="en-US" altLang="zh-TW" dirty="0"/>
              <a:t>http://localhost:8000/course/D01/C01</a:t>
            </a:r>
            <a:r>
              <a:rPr lang="zh-TW" altLang="en-US" dirty="0"/>
              <a:t> ， 顯示</a:t>
            </a:r>
            <a:r>
              <a:rPr lang="en-US" altLang="zh-TW" dirty="0"/>
              <a:t>D01</a:t>
            </a:r>
            <a:r>
              <a:rPr lang="zh-TW" altLang="en-US" dirty="0"/>
              <a:t>在</a:t>
            </a:r>
            <a:r>
              <a:rPr lang="en-US" altLang="zh-TW" dirty="0"/>
              <a:t>C01</a:t>
            </a:r>
            <a:r>
              <a:rPr lang="zh-TW" altLang="en-US" dirty="0"/>
              <a:t>課程的課程成績及修課結果</a:t>
            </a:r>
            <a:endParaRPr lang="en-US" altLang="zh-TW" dirty="0"/>
          </a:p>
          <a:p>
            <a:r>
              <a:rPr lang="zh-TW" altLang="en-US" dirty="0"/>
              <a:t>輸入</a:t>
            </a:r>
            <a:r>
              <a:rPr lang="en-US" altLang="zh-TW" dirty="0"/>
              <a:t>http://localhost:8000/course/D02/C01</a:t>
            </a:r>
            <a:r>
              <a:rPr lang="zh-TW" altLang="en-US" dirty="0"/>
              <a:t> ， 顯示</a:t>
            </a:r>
            <a:r>
              <a:rPr lang="en-US" altLang="zh-TW" dirty="0"/>
              <a:t>D02</a:t>
            </a:r>
            <a:r>
              <a:rPr lang="zh-TW" altLang="en-US" dirty="0"/>
              <a:t>在</a:t>
            </a:r>
            <a:r>
              <a:rPr lang="en-US" altLang="zh-TW" dirty="0"/>
              <a:t>C01</a:t>
            </a:r>
            <a:r>
              <a:rPr lang="zh-TW" altLang="en-US" dirty="0"/>
              <a:t>課程的課程成績及修課結果</a:t>
            </a:r>
            <a:endParaRPr lang="en-US" altLang="zh-TW" dirty="0"/>
          </a:p>
          <a:p>
            <a:r>
              <a:rPr lang="zh-TW" altLang="en-US" dirty="0"/>
              <a:t>若無該學生資料則顯示查無修課成績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816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顯示結果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2948461" cy="231716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795" y="1930400"/>
            <a:ext cx="3459652" cy="268568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367" y="5063462"/>
            <a:ext cx="3534268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77847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</TotalTime>
  <Words>212</Words>
  <Application>Microsoft Office PowerPoint</Application>
  <PresentationFormat>寬螢幕</PresentationFormat>
  <Paragraphs>22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多面向</vt:lpstr>
      <vt:lpstr>10/30 Django練習</vt:lpstr>
      <vt:lpstr>建立一個app</vt:lpstr>
      <vt:lpstr>建立Table</vt:lpstr>
      <vt:lpstr>新增三筆資料</vt:lpstr>
      <vt:lpstr>修改成績</vt:lpstr>
      <vt:lpstr>設計一個View</vt:lpstr>
      <vt:lpstr>顯示結果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10/31 Django練習</dc:title>
  <dc:creator>YooZa Chen</dc:creator>
  <cp:lastModifiedBy>me</cp:lastModifiedBy>
  <cp:revision>10</cp:revision>
  <dcterms:created xsi:type="dcterms:W3CDTF">2022-10-28T04:20:17Z</dcterms:created>
  <dcterms:modified xsi:type="dcterms:W3CDTF">2023-10-27T09:55:13Z</dcterms:modified>
</cp:coreProperties>
</file>