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3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3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47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5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8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50B9-36B2-44AD-87EC-BC7F7BC021B3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99B8-2AB6-4505-A912-B3D25FD1A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rticle/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 Web framework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2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深入看看這個新的</a:t>
            </a:r>
            <a:r>
              <a:rPr lang="en-US" altLang="zh-TW" dirty="0"/>
              <a:t>Article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Mode                </a:t>
            </a:r>
            <a:r>
              <a:rPr lang="en-US" altLang="zh-TW" dirty="0" err="1"/>
              <a:t>LastWriteTime</a:t>
            </a:r>
            <a:r>
              <a:rPr lang="en-US" altLang="zh-TW" dirty="0"/>
              <a:t>         Length Name</a:t>
            </a:r>
          </a:p>
          <a:p>
            <a:r>
              <a:rPr lang="en-US" altLang="zh-TW" dirty="0"/>
              <a:t>----                -------------         ------ ----</a:t>
            </a:r>
          </a:p>
          <a:p>
            <a:r>
              <a:rPr lang="en-US" altLang="zh-TW" dirty="0"/>
              <a:t>d-----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   migrations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66 admin.py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96 apps.py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</a:t>
            </a:r>
            <a:r>
              <a:rPr lang="en-US" altLang="zh-TW" dirty="0">
                <a:solidFill>
                  <a:srgbClr val="FF0000"/>
                </a:solidFill>
              </a:rPr>
              <a:t>60 models.py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63 tests.py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</a:t>
            </a:r>
            <a:r>
              <a:rPr lang="en-US" altLang="zh-TW" dirty="0">
                <a:solidFill>
                  <a:srgbClr val="FF0000"/>
                </a:solidFill>
              </a:rPr>
              <a:t>66 views.py</a:t>
            </a:r>
          </a:p>
          <a:p>
            <a:r>
              <a:rPr lang="en-US" altLang="zh-TW" dirty="0"/>
              <a:t>-a----     2020/11/29  </a:t>
            </a:r>
            <a:r>
              <a:rPr lang="zh-TW" altLang="en-US" dirty="0"/>
              <a:t>上午 </a:t>
            </a:r>
            <a:r>
              <a:rPr lang="en-US" altLang="zh-TW" dirty="0"/>
              <a:t>10:47              0 __init__.py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99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4750" y="3656012"/>
            <a:ext cx="3009900" cy="297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TW" dirty="0"/>
              <a:t>APP article</a:t>
            </a:r>
          </a:p>
          <a:p>
            <a:r>
              <a:rPr lang="en-US" altLang="zh-TW" dirty="0"/>
              <a:t> __init__.py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views.py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models.py</a:t>
            </a:r>
          </a:p>
          <a:p>
            <a:r>
              <a:rPr lang="en-US" altLang="zh-TW" dirty="0"/>
              <a:t>test.py</a:t>
            </a:r>
          </a:p>
          <a:p>
            <a:pPr algn="ctr"/>
            <a:endParaRPr lang="zh-TW" altLang="en-US" dirty="0"/>
          </a:p>
        </p:txBody>
      </p:sp>
      <p:sp>
        <p:nvSpPr>
          <p:cNvPr id="8" name="內容版面配置區 4"/>
          <p:cNvSpPr txBox="1">
            <a:spLocks/>
          </p:cNvSpPr>
          <p:nvPr/>
        </p:nvSpPr>
        <p:spPr>
          <a:xfrm>
            <a:off x="4965700" y="3654424"/>
            <a:ext cx="3009900" cy="297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APP photos</a:t>
            </a:r>
          </a:p>
          <a:p>
            <a:r>
              <a:rPr lang="en-US" altLang="zh-TW" dirty="0"/>
              <a:t> __init__.py</a:t>
            </a:r>
          </a:p>
          <a:p>
            <a:r>
              <a:rPr lang="en-US" altLang="zh-TW" dirty="0"/>
              <a:t>views.py</a:t>
            </a:r>
          </a:p>
          <a:p>
            <a:r>
              <a:rPr lang="en-US" altLang="zh-TW" dirty="0"/>
              <a:t>models.py</a:t>
            </a:r>
          </a:p>
          <a:p>
            <a:r>
              <a:rPr lang="en-US" altLang="zh-TW" dirty="0"/>
              <a:t>test.py</a:t>
            </a:r>
          </a:p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16250" y="488772"/>
            <a:ext cx="3454400" cy="240065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blog  </a:t>
            </a:r>
          </a:p>
          <a:p>
            <a:pPr marL="285750" lvl="0" indent="-285750">
              <a:buFontTx/>
              <a:buChar char="-"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blog  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- __init__.py    	-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settings.py   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-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urls.py  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- wsgi.py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 manage.py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blog  - blog    - __init__.py    - settings.py    - urls.py    - wsgi.py  - manage.py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>
            <a:stCxn id="14" idx="2"/>
            <a:endCxn id="5" idx="0"/>
          </p:cNvCxnSpPr>
          <p:nvPr/>
        </p:nvCxnSpPr>
        <p:spPr>
          <a:xfrm flipH="1">
            <a:off x="2679700" y="2889429"/>
            <a:ext cx="2063750" cy="76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</p:cNvCxnSpPr>
          <p:nvPr/>
        </p:nvCxnSpPr>
        <p:spPr>
          <a:xfrm>
            <a:off x="4743450" y="2889429"/>
            <a:ext cx="1911350" cy="7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Django Views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Django</a:t>
            </a:r>
            <a:r>
              <a:rPr lang="zh-TW" altLang="en-US" dirty="0"/>
              <a:t>的處理程序</a:t>
            </a:r>
            <a:endParaRPr lang="en-US" altLang="zh-TW" dirty="0"/>
          </a:p>
          <a:p>
            <a:r>
              <a:rPr lang="en-US" altLang="zh-TW" dirty="0"/>
              <a:t>Request </a:t>
            </a:r>
            <a:r>
              <a:rPr lang="zh-TW" altLang="en-US" dirty="0"/>
              <a:t>進來 </a:t>
            </a:r>
            <a:r>
              <a:rPr lang="en-US" altLang="zh-TW" dirty="0"/>
              <a:t>-&gt; </a:t>
            </a:r>
            <a:r>
              <a:rPr lang="zh-TW" altLang="en-US" dirty="0"/>
              <a:t>從資料庫撈資料 </a:t>
            </a:r>
            <a:r>
              <a:rPr lang="en-US" altLang="zh-TW" dirty="0"/>
              <a:t>-&gt; </a:t>
            </a:r>
            <a:r>
              <a:rPr lang="zh-TW" altLang="en-US" dirty="0"/>
              <a:t>處理資料 </a:t>
            </a:r>
            <a:r>
              <a:rPr lang="en-US" altLang="zh-TW" dirty="0"/>
              <a:t>-&gt; </a:t>
            </a:r>
            <a:r>
              <a:rPr lang="zh-TW" altLang="en-US" dirty="0"/>
              <a:t>把網頁呈現出來</a:t>
            </a:r>
            <a:endParaRPr lang="en-US" altLang="zh-TW" dirty="0"/>
          </a:p>
          <a:p>
            <a:r>
              <a:rPr lang="zh-TW" altLang="en-US" dirty="0"/>
              <a:t>把網頁呈現出來 就是在</a:t>
            </a:r>
            <a:r>
              <a:rPr lang="en-US" altLang="zh-TW" dirty="0">
                <a:solidFill>
                  <a:srgbClr val="FF0000"/>
                </a:solidFill>
              </a:rPr>
              <a:t>Views.py</a:t>
            </a:r>
            <a:r>
              <a:rPr lang="zh-TW" altLang="en-US" dirty="0"/>
              <a:t>中設定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++++++++++++++++++++++++++++++++++++++++++</a:t>
            </a:r>
          </a:p>
          <a:p>
            <a:pPr marL="0" indent="0">
              <a:buNone/>
            </a:pPr>
            <a:r>
              <a:rPr lang="en-US" altLang="zh-TW" dirty="0"/>
              <a:t>from </a:t>
            </a:r>
            <a:r>
              <a:rPr lang="en-US" altLang="zh-TW" dirty="0" err="1"/>
              <a:t>django.http</a:t>
            </a:r>
            <a:r>
              <a:rPr lang="en-US" altLang="zh-TW" dirty="0"/>
              <a:t> import </a:t>
            </a:r>
            <a:r>
              <a:rPr lang="en-US" altLang="zh-TW" dirty="0" err="1"/>
              <a:t>HttpResponse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FF0000"/>
                </a:solidFill>
              </a:rPr>
              <a:t>home(request):</a:t>
            </a:r>
          </a:p>
          <a:p>
            <a:pPr marL="0" indent="0">
              <a:buNone/>
            </a:pPr>
            <a:r>
              <a:rPr lang="en-US" altLang="zh-TW" dirty="0"/>
              <a:t>    s = "Hello World!"</a:t>
            </a:r>
          </a:p>
          <a:p>
            <a:pPr marL="0" indent="0">
              <a:buNone/>
            </a:pPr>
            <a:r>
              <a:rPr lang="en-US" altLang="zh-TW" dirty="0"/>
              <a:t>    return </a:t>
            </a:r>
            <a:r>
              <a:rPr lang="en-US" altLang="zh-TW" dirty="0" err="1"/>
              <a:t>HttpResponse</a:t>
            </a:r>
            <a:r>
              <a:rPr lang="en-US" altLang="zh-TW" dirty="0"/>
              <a:t>(s)</a:t>
            </a:r>
            <a:r>
              <a:rPr lang="zh-TW" altLang="en-US" dirty="0"/>
              <a:t>          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++++++++++++++++++++++++++++++++++++++++++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 接受一個</a:t>
            </a:r>
            <a:r>
              <a:rPr lang="en-US" altLang="zh-TW" dirty="0" err="1"/>
              <a:t>HttpReques</a:t>
            </a:r>
            <a:r>
              <a:rPr lang="zh-TW" altLang="en-US" dirty="0"/>
              <a:t>物件，然後回傳一個</a:t>
            </a:r>
            <a:r>
              <a:rPr lang="en-US" altLang="zh-TW" dirty="0" err="1"/>
              <a:t>HttpResponse</a:t>
            </a:r>
            <a:r>
              <a:rPr lang="zh-TW" altLang="en-US" dirty="0"/>
              <a:t>物件</a:t>
            </a:r>
            <a:r>
              <a:rPr lang="en-US" altLang="zh-TW" dirty="0"/>
              <a:t>(</a:t>
            </a:r>
            <a:r>
              <a:rPr lang="zh-TW" altLang="en-US" dirty="0"/>
              <a:t>就是</a:t>
            </a:r>
            <a:r>
              <a:rPr lang="en-US" altLang="zh-TW" dirty="0"/>
              <a:t>Hello World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73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連結</a:t>
            </a:r>
            <a:r>
              <a:rPr lang="en-US" altLang="zh-TW" b="1" dirty="0"/>
              <a:t>Django URLs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讓 </a:t>
            </a:r>
            <a:r>
              <a:rPr lang="en-US" altLang="zh-TW" dirty="0"/>
              <a:t>Django </a:t>
            </a:r>
            <a:r>
              <a:rPr lang="zh-TW" altLang="en-US" dirty="0"/>
              <a:t>知道一個</a:t>
            </a:r>
            <a:r>
              <a:rPr lang="en-US" altLang="zh-TW" dirty="0"/>
              <a:t>URL</a:t>
            </a:r>
            <a:r>
              <a:rPr lang="zh-TW" altLang="en-US" dirty="0"/>
              <a:t>要由哪一個 </a:t>
            </a:r>
            <a:r>
              <a:rPr lang="en-US" altLang="zh-TW" dirty="0"/>
              <a:t>view</a:t>
            </a:r>
            <a:r>
              <a:rPr lang="zh-TW" altLang="en-US" dirty="0"/>
              <a:t>來處理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 </a:t>
            </a:r>
            <a:r>
              <a:rPr lang="en-US" altLang="zh-TW" dirty="0" err="1"/>
              <a:t>django.contrib</a:t>
            </a:r>
            <a:r>
              <a:rPr lang="en-US" altLang="zh-TW" dirty="0"/>
              <a:t> import admin</a:t>
            </a:r>
          </a:p>
          <a:p>
            <a:pPr marL="0" indent="0">
              <a:buNone/>
            </a:pPr>
            <a:r>
              <a:rPr lang="en-US" altLang="zh-TW" dirty="0"/>
              <a:t>from </a:t>
            </a:r>
            <a:r>
              <a:rPr lang="en-US" altLang="zh-TW" dirty="0" err="1"/>
              <a:t>django.urls</a:t>
            </a:r>
            <a:r>
              <a:rPr lang="en-US" altLang="zh-TW" dirty="0"/>
              <a:t> import path    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django.urls</a:t>
            </a:r>
            <a:r>
              <a:rPr lang="en-US" altLang="zh-TW" dirty="0"/>
              <a:t> import </a:t>
            </a:r>
            <a:r>
              <a:rPr lang="en-US" altLang="zh-TW" dirty="0" err="1" smtClean="0"/>
              <a:t>re_path</a:t>
            </a:r>
            <a:r>
              <a:rPr lang="en-US" altLang="zh-TW" dirty="0" smtClean="0"/>
              <a:t> </a:t>
            </a:r>
            <a:r>
              <a:rPr lang="en-US" altLang="zh-TW" dirty="0"/>
              <a:t> #</a:t>
            </a:r>
            <a:r>
              <a:rPr lang="zh-TW" altLang="en-US" dirty="0"/>
              <a:t>要</a:t>
            </a:r>
            <a:r>
              <a:rPr lang="en-US" altLang="zh-TW" dirty="0"/>
              <a:t>include</a:t>
            </a:r>
            <a:r>
              <a:rPr lang="zh-TW" altLang="en-US" dirty="0"/>
              <a:t>這個模組才能使用</a:t>
            </a:r>
            <a:r>
              <a:rPr lang="en-US" altLang="zh-TW" dirty="0" err="1"/>
              <a:t>re_path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 </a:t>
            </a:r>
            <a:r>
              <a:rPr lang="en-US" altLang="zh-TW" dirty="0" err="1"/>
              <a:t>article.views</a:t>
            </a:r>
            <a:r>
              <a:rPr lang="en-US" altLang="zh-TW" dirty="0"/>
              <a:t> import home</a:t>
            </a:r>
            <a:r>
              <a:rPr lang="zh-TW" altLang="en-US" dirty="0"/>
              <a:t>  </a:t>
            </a:r>
            <a:r>
              <a:rPr lang="en-US" altLang="zh-TW" dirty="0"/>
              <a:t>#</a:t>
            </a:r>
            <a:r>
              <a:rPr lang="zh-TW" altLang="en-US" dirty="0"/>
              <a:t>要</a:t>
            </a:r>
            <a:r>
              <a:rPr lang="en-US" altLang="zh-TW" dirty="0"/>
              <a:t>include</a:t>
            </a:r>
            <a:r>
              <a:rPr lang="zh-TW" altLang="en-US" dirty="0"/>
              <a:t>這個我們自己定義的模組才能使用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>
                <a:solidFill>
                  <a:srgbClr val="FF0000"/>
                </a:solidFill>
              </a:rPr>
              <a:t>urlpatterns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/>
              <a:t>= [</a:t>
            </a:r>
          </a:p>
          <a:p>
            <a:pPr marL="0" indent="0">
              <a:buNone/>
            </a:pPr>
            <a:r>
              <a:rPr lang="en-US" altLang="zh-TW" dirty="0"/>
              <a:t>    path('admin/', </a:t>
            </a:r>
            <a:r>
              <a:rPr lang="en-US" altLang="zh-TW" dirty="0" err="1"/>
              <a:t>admin.site.urls</a:t>
            </a:r>
            <a:r>
              <a:rPr lang="en-US" altLang="zh-TW" dirty="0"/>
              <a:t>),</a:t>
            </a:r>
          </a:p>
          <a:p>
            <a:pPr marL="0" indent="0">
              <a:buNone/>
            </a:pPr>
            <a:r>
              <a:rPr lang="en-US" altLang="zh-TW" dirty="0"/>
              <a:t>     </a:t>
            </a:r>
            <a:r>
              <a:rPr lang="en-US" altLang="zh-TW" dirty="0" err="1">
                <a:solidFill>
                  <a:srgbClr val="FF0000"/>
                </a:solidFill>
              </a:rPr>
              <a:t>re_path</a:t>
            </a:r>
            <a:r>
              <a:rPr lang="en-US" altLang="zh-TW" dirty="0">
                <a:solidFill>
                  <a:srgbClr val="FF0000"/>
                </a:solidFill>
              </a:rPr>
              <a:t>(r‘^$’, home, name=‘home‘),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指定空白由</a:t>
            </a:r>
            <a:r>
              <a:rPr lang="en-US" altLang="zh-TW" dirty="0">
                <a:solidFill>
                  <a:srgbClr val="FF0000"/>
                </a:solidFill>
              </a:rPr>
              <a:t>home</a:t>
            </a:r>
            <a:r>
              <a:rPr lang="zh-TW" altLang="en-US" dirty="0">
                <a:solidFill>
                  <a:srgbClr val="FF0000"/>
                </a:solidFill>
              </a:rPr>
              <a:t>這程式來處理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原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r>
              <a:rPr lang="en-US" altLang="zh-TW" dirty="0">
                <a:solidFill>
                  <a:srgbClr val="FF0000"/>
                </a:solidFill>
              </a:rPr>
              <a:t> function</a:t>
            </a:r>
            <a:r>
              <a:rPr lang="zh-TW" altLang="en-US" dirty="0">
                <a:solidFill>
                  <a:srgbClr val="FF0000"/>
                </a:solidFill>
              </a:rPr>
              <a:t>不能再使用，改用</a:t>
            </a:r>
            <a:r>
              <a:rPr lang="en-US" altLang="zh-TW" dirty="0">
                <a:solidFill>
                  <a:srgbClr val="FF0000"/>
                </a:solidFill>
              </a:rPr>
              <a:t>re-path</a:t>
            </a:r>
          </a:p>
          <a:p>
            <a:pPr marL="0" indent="0">
              <a:buNone/>
            </a:pP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FBC14B-0BC0-49D4-89A9-159E405F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2" y="5304654"/>
            <a:ext cx="4337904" cy="14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Django Model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與資料庫互動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每一個 </a:t>
            </a:r>
            <a:r>
              <a:rPr lang="en-US" altLang="zh-TW" dirty="0"/>
              <a:t>Django Model </a:t>
            </a:r>
            <a:r>
              <a:rPr lang="zh-TW" altLang="en-US" dirty="0"/>
              <a:t>都繼承自 </a:t>
            </a:r>
            <a:r>
              <a:rPr lang="en-US" altLang="zh-TW" dirty="0" err="1"/>
              <a:t>django.db.models.Model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Model </a:t>
            </a:r>
            <a:r>
              <a:rPr lang="zh-TW" altLang="en-US" dirty="0"/>
              <a:t>當中的每一個 </a:t>
            </a:r>
            <a:r>
              <a:rPr lang="en-US" altLang="zh-TW" dirty="0"/>
              <a:t>attribute </a:t>
            </a:r>
            <a:r>
              <a:rPr lang="zh-TW" altLang="en-US" dirty="0"/>
              <a:t>都代表了一個 </a:t>
            </a:r>
            <a:r>
              <a:rPr lang="en-US" altLang="zh-TW" dirty="0"/>
              <a:t>database field</a:t>
            </a:r>
          </a:p>
          <a:p>
            <a:endParaRPr lang="en-US" altLang="zh-TW" dirty="0"/>
          </a:p>
          <a:p>
            <a:r>
              <a:rPr lang="en-US" altLang="zh-TW" dirty="0"/>
              <a:t>Django </a:t>
            </a:r>
            <a:r>
              <a:rPr lang="zh-TW" altLang="en-US" dirty="0"/>
              <a:t>讓我們可以透過 </a:t>
            </a:r>
            <a:r>
              <a:rPr lang="en-US" altLang="zh-TW" dirty="0">
                <a:solidFill>
                  <a:srgbClr val="FF0000"/>
                </a:solidFill>
              </a:rPr>
              <a:t>Model API </a:t>
            </a:r>
            <a:r>
              <a:rPr lang="zh-TW" altLang="en-US" dirty="0">
                <a:solidFill>
                  <a:srgbClr val="FF0000"/>
                </a:solidFill>
              </a:rPr>
              <a:t>來執行 </a:t>
            </a:r>
            <a:r>
              <a:rPr lang="en-US" altLang="zh-TW" dirty="0">
                <a:solidFill>
                  <a:srgbClr val="FF0000"/>
                </a:solidFill>
              </a:rPr>
              <a:t>database query</a:t>
            </a:r>
            <a:r>
              <a:rPr lang="zh-TW" altLang="en-US" dirty="0">
                <a:solidFill>
                  <a:srgbClr val="FF0000"/>
                </a:solidFill>
              </a:rPr>
              <a:t>，這代表你可以儘量不用寫 </a:t>
            </a:r>
            <a:r>
              <a:rPr lang="en-US" altLang="zh-TW" dirty="0">
                <a:solidFill>
                  <a:srgbClr val="FF0000"/>
                </a:solidFill>
              </a:rPr>
              <a:t>SQL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88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Model</a:t>
            </a:r>
            <a:r>
              <a:rPr lang="zh-TW" altLang="en-US" dirty="0"/>
              <a:t>中設定表格與欄位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from 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django.db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 import models</a:t>
            </a: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zh-TW" sz="2000" b="0" dirty="0"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latin typeface="Consolas" panose="020B0609020204030204" pitchFamily="49" charset="0"/>
              </a:rPr>
              <a:t> 設定一個表格</a:t>
            </a:r>
            <a:r>
              <a:rPr lang="en-US" altLang="zh-TW" sz="2000" dirty="0">
                <a:latin typeface="Consolas" panose="020B0609020204030204" pitchFamily="49" charset="0"/>
              </a:rPr>
              <a:t>Category</a:t>
            </a:r>
            <a:r>
              <a:rPr lang="zh-TW" altLang="en-US" sz="2000" dirty="0">
                <a:latin typeface="Consolas" panose="020B0609020204030204" pitchFamily="49" charset="0"/>
              </a:rPr>
              <a:t>，有一個欄位</a:t>
            </a:r>
            <a:r>
              <a:rPr lang="en-US" altLang="zh-TW" sz="2000" dirty="0">
                <a:latin typeface="Consolas" panose="020B0609020204030204" pitchFamily="49" charset="0"/>
              </a:rPr>
              <a:t>name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/>
              <a:t>class </a:t>
            </a:r>
            <a:r>
              <a:rPr lang="en-US" altLang="zh-TW" sz="2000" dirty="0">
                <a:solidFill>
                  <a:srgbClr val="FF0000"/>
                </a:solidFill>
              </a:rPr>
              <a:t>Category(</a:t>
            </a:r>
            <a:r>
              <a:rPr lang="en-US" altLang="zh-TW" sz="2000" dirty="0" err="1">
                <a:solidFill>
                  <a:srgbClr val="FF0000"/>
                </a:solidFill>
              </a:rPr>
              <a:t>models.Model</a:t>
            </a:r>
            <a:r>
              <a:rPr lang="en-US" altLang="zh-TW" sz="2000" dirty="0"/>
              <a:t>):</a:t>
            </a:r>
            <a:endParaRPr lang="en-US" altLang="zh-TW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altLang="zh-TW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u‘Name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altLang="zh-TW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=50) 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設定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一個欄位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，欄位名稱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’Name’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，最長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字 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zh-TW" sz="2000" b="0" dirty="0"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unicode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       return self.name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05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Model</a:t>
            </a:r>
            <a:r>
              <a:rPr lang="zh-TW" altLang="en-US" dirty="0"/>
              <a:t>中設定表格與欄位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latin typeface="Consolas" panose="020B0609020204030204" pitchFamily="49" charset="0"/>
              </a:rPr>
              <a:t> 設定一個表格</a:t>
            </a:r>
            <a:r>
              <a:rPr lang="en-US" altLang="zh-TW" sz="1800" dirty="0">
                <a:latin typeface="Consolas" panose="020B0609020204030204" pitchFamily="49" charset="0"/>
              </a:rPr>
              <a:t>Article</a:t>
            </a:r>
            <a:r>
              <a:rPr lang="zh-TW" altLang="en-US" sz="1800" dirty="0">
                <a:latin typeface="Consolas" panose="020B0609020204030204" pitchFamily="49" charset="0"/>
              </a:rPr>
              <a:t>，有三個欄位</a:t>
            </a:r>
            <a:r>
              <a:rPr lang="en-US" altLang="zh-TW" sz="1800" dirty="0">
                <a:latin typeface="Consolas" panose="020B0609020204030204" pitchFamily="49" charset="0"/>
              </a:rPr>
              <a:t>Content, Title, Category</a:t>
            </a:r>
          </a:p>
          <a:p>
            <a:pPr marL="0" indent="0">
              <a:buNone/>
            </a:pPr>
            <a:endParaRPr lang="en-US" altLang="zh-TW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class 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Article(</a:t>
            </a:r>
            <a:r>
              <a:rPr lang="en-US" altLang="zh-TW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models.TextField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u'Content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u'Title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',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=50)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models.ForeignKey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('Category', </a:t>
            </a:r>
            <a:r>
              <a:rPr lang="zh-TW" altLang="en-US" dirty="0"/>
              <a:t> </a:t>
            </a:r>
            <a:r>
              <a:rPr lang="en-US" altLang="zh-TW" dirty="0" err="1"/>
              <a:t>on_delete</a:t>
            </a:r>
            <a:r>
              <a:rPr lang="en-US" altLang="zh-TW" dirty="0"/>
              <a:t>=</a:t>
            </a:r>
            <a:r>
              <a:rPr lang="en-US" altLang="zh-TW" dirty="0" err="1"/>
              <a:t>models.CASCADE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zh-TW" sz="1800" b="0" dirty="0">
                <a:effectLst/>
                <a:latin typeface="Consolas" panose="020B0609020204030204" pitchFamily="49" charset="0"/>
              </a:rPr>
            </a:br>
            <a:r>
              <a:rPr lang="en-US" altLang="zh-TW" sz="1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unicode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onsolas" panose="020B0609020204030204" pitchFamily="49" charset="0"/>
              </a:rPr>
              <a:t>        return 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self.title</a:t>
            </a:r>
            <a:endParaRPr lang="en-US" altLang="zh-TW" sz="1800" b="0" dirty="0"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01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</a:t>
            </a:r>
            <a:r>
              <a:rPr lang="zh-TW" altLang="en-US" dirty="0"/>
              <a:t>來創建資料庫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在命令列中以</a:t>
            </a:r>
            <a:r>
              <a:rPr lang="en-US" altLang="zh-TW" dirty="0">
                <a:solidFill>
                  <a:srgbClr val="FF0000"/>
                </a:solidFill>
              </a:rPr>
              <a:t>” python manage.py </a:t>
            </a:r>
            <a:r>
              <a:rPr lang="en-US" altLang="zh-TW" dirty="0" err="1">
                <a:solidFill>
                  <a:srgbClr val="FF0000"/>
                </a:solidFill>
              </a:rPr>
              <a:t>makemigrations</a:t>
            </a:r>
            <a:r>
              <a:rPr lang="en-US" altLang="zh-TW" dirty="0">
                <a:solidFill>
                  <a:srgbClr val="FF0000"/>
                </a:solidFill>
              </a:rPr>
              <a:t>” </a:t>
            </a:r>
            <a:r>
              <a:rPr lang="zh-TW" altLang="en-US" dirty="0"/>
              <a:t>來創建資料庫檔案 </a:t>
            </a:r>
            <a:r>
              <a:rPr lang="en-US" altLang="zh-TW" dirty="0"/>
              <a:t>(</a:t>
            </a:r>
            <a:r>
              <a:rPr lang="zh-TW" altLang="en-US" dirty="0"/>
              <a:t>在</a:t>
            </a:r>
            <a:r>
              <a:rPr lang="en-US" altLang="zh-TW" dirty="0"/>
              <a:t>project</a:t>
            </a:r>
            <a:r>
              <a:rPr lang="zh-TW" altLang="en-US" dirty="0"/>
              <a:t>目錄，與</a:t>
            </a:r>
            <a:r>
              <a:rPr lang="en-US" altLang="zh-TW" dirty="0"/>
              <a:t>manage.py</a:t>
            </a:r>
            <a:r>
              <a:rPr lang="zh-TW" altLang="en-US" dirty="0"/>
              <a:t>同層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34" y="2664177"/>
            <a:ext cx="7178220" cy="40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</a:t>
            </a:r>
            <a:r>
              <a:rPr lang="zh-TW" altLang="en-US" dirty="0"/>
              <a:t>來創建資料庫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在命令列中以</a:t>
            </a:r>
            <a:r>
              <a:rPr lang="en-US" altLang="zh-TW" dirty="0">
                <a:solidFill>
                  <a:srgbClr val="FF0000"/>
                </a:solidFill>
              </a:rPr>
              <a:t>” python manage.py migrate” </a:t>
            </a:r>
            <a:r>
              <a:rPr lang="zh-TW" altLang="en-US" dirty="0"/>
              <a:t>來創建資料庫表格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1" y="2622199"/>
            <a:ext cx="7533989" cy="42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</a:t>
            </a:r>
            <a:r>
              <a:rPr lang="zh-TW" altLang="en-US" dirty="0"/>
              <a:t>來創建資料庫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>
                <a:solidFill>
                  <a:srgbClr val="FF0000"/>
                </a:solidFill>
              </a:rPr>
              <a:t>dbBrowser</a:t>
            </a:r>
            <a:r>
              <a:rPr lang="zh-TW" altLang="en-US" dirty="0"/>
              <a:t>來檢查資料庫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11" y="2387837"/>
            <a:ext cx="7950838" cy="44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 virtual environment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351338"/>
          </a:xfrm>
        </p:spPr>
        <p:txBody>
          <a:bodyPr/>
          <a:lstStyle/>
          <a:p>
            <a:r>
              <a:rPr lang="en-US" altLang="zh-TW" dirty="0"/>
              <a:t>see https://developer.mozilla.org/zh-TW/docs/Learn/Server-side/Django/development_environment </a:t>
            </a:r>
          </a:p>
          <a:p>
            <a:r>
              <a:rPr lang="en-US" altLang="zh-TW" dirty="0"/>
              <a:t>"pip3 install </a:t>
            </a:r>
            <a:r>
              <a:rPr lang="en-US" altLang="zh-TW" dirty="0" err="1"/>
              <a:t>virtualenvwrapper</a:t>
            </a:r>
            <a:r>
              <a:rPr lang="en-US" altLang="zh-TW" dirty="0"/>
              <a:t>-win"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AB5AC2-893B-46D8-8C5D-B95EAE6E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3257609"/>
            <a:ext cx="5992547" cy="31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 </a:t>
            </a:r>
            <a:r>
              <a:rPr lang="zh-TW" altLang="en-US" dirty="0"/>
              <a:t>來修改資料庫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 </a:t>
            </a:r>
            <a:r>
              <a:rPr lang="zh-TW" altLang="en-US" dirty="0"/>
              <a:t>來修改資料庫</a:t>
            </a:r>
            <a:endParaRPr lang="en-US" altLang="zh-TW" dirty="0"/>
          </a:p>
          <a:p>
            <a:r>
              <a:rPr lang="zh-TW" altLang="en-US" dirty="0"/>
              <a:t>先以 </a:t>
            </a:r>
            <a:r>
              <a:rPr lang="en-US" altLang="zh-TW" dirty="0"/>
              <a:t>Manage.py shell </a:t>
            </a:r>
            <a:r>
              <a:rPr lang="zh-TW" altLang="en-US" dirty="0"/>
              <a:t>來輸入指令看看 ，以</a:t>
            </a:r>
            <a:r>
              <a:rPr lang="en-US" altLang="zh-TW" dirty="0"/>
              <a:t>“python manage.py shell”</a:t>
            </a:r>
            <a:r>
              <a:rPr lang="zh-TW" altLang="en-US" dirty="0"/>
              <a:t>來進入命令模式</a:t>
            </a:r>
            <a:endParaRPr lang="en-US" altLang="zh-TW" dirty="0"/>
          </a:p>
          <a:p>
            <a:r>
              <a:rPr lang="zh-TW" altLang="en-US" dirty="0"/>
              <a:t>輸入以下指令 ，即可在資料庫中新增資料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52" y="3860364"/>
            <a:ext cx="6198130" cy="21241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5910" y="6119441"/>
            <a:ext cx="9054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for article in Article.objects.all(): print(article.title) 以此指令就可以列出所有的</a:t>
            </a:r>
            <a:r>
              <a:rPr lang="en-US" altLang="zh-TW" dirty="0"/>
              <a:t>Article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25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Models </a:t>
            </a:r>
            <a:r>
              <a:rPr lang="zh-TW" altLang="en-US" dirty="0"/>
              <a:t>來修改資料庫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+++++++++++++++++++++++++++++++++++++++++++</a:t>
            </a:r>
          </a:p>
          <a:p>
            <a:pPr marL="0" indent="0">
              <a:buNone/>
            </a:pPr>
            <a:r>
              <a:rPr lang="zh-TW" altLang="en-US" dirty="0"/>
              <a:t>列出所有</a:t>
            </a:r>
            <a:r>
              <a:rPr lang="en-US" altLang="zh-TW" dirty="0"/>
              <a:t>Article</a:t>
            </a:r>
          </a:p>
          <a:p>
            <a:pPr marL="0" indent="0">
              <a:buNone/>
            </a:pPr>
            <a:r>
              <a:rPr lang="en-US" altLang="zh-TW" dirty="0"/>
              <a:t>for article in </a:t>
            </a:r>
            <a:r>
              <a:rPr lang="en-US" altLang="zh-TW" dirty="0" err="1"/>
              <a:t>Article.objects.all</a:t>
            </a:r>
            <a:r>
              <a:rPr lang="en-US" altLang="zh-TW" dirty="0"/>
              <a:t>():  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  print </a:t>
            </a:r>
            <a:r>
              <a:rPr lang="en-US" altLang="zh-TW" dirty="0" err="1"/>
              <a:t>article.title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+++++++++++++++++++++++++++++++++++++++++++</a:t>
            </a:r>
          </a:p>
          <a:p>
            <a:pPr marL="0" indent="0">
              <a:buNone/>
            </a:pPr>
            <a:r>
              <a:rPr lang="zh-TW" altLang="en-US" dirty="0"/>
              <a:t>取出</a:t>
            </a:r>
            <a:r>
              <a:rPr lang="en-US" altLang="zh-TW" dirty="0"/>
              <a:t>title=“article 1”</a:t>
            </a:r>
            <a:r>
              <a:rPr lang="zh-TW" altLang="en-US" dirty="0"/>
              <a:t>的</a:t>
            </a:r>
            <a:r>
              <a:rPr lang="en-US" altLang="zh-TW" dirty="0"/>
              <a:t>Article</a:t>
            </a:r>
            <a:r>
              <a:rPr lang="zh-TW" altLang="en-US" dirty="0"/>
              <a:t>，修改</a:t>
            </a:r>
            <a:r>
              <a:rPr lang="en-US" altLang="zh-TW" dirty="0"/>
              <a:t>title</a:t>
            </a:r>
            <a:r>
              <a:rPr lang="zh-TW" altLang="en-US" dirty="0"/>
              <a:t>，存回資料庫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a = </a:t>
            </a:r>
            <a:r>
              <a:rPr lang="en-US" altLang="zh-TW" dirty="0" err="1">
                <a:solidFill>
                  <a:srgbClr val="FF0000"/>
                </a:solidFill>
              </a:rPr>
              <a:t>Article.objects.get</a:t>
            </a:r>
            <a:r>
              <a:rPr lang="en-US" altLang="zh-TW" dirty="0">
                <a:solidFill>
                  <a:srgbClr val="FF0000"/>
                </a:solidFill>
              </a:rPr>
              <a:t>(title="article 1")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a.title</a:t>
            </a:r>
            <a:r>
              <a:rPr lang="en-US" altLang="zh-TW" dirty="0">
                <a:solidFill>
                  <a:srgbClr val="FF0000"/>
                </a:solidFill>
              </a:rPr>
              <a:t> = "Article"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a.save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/>
              <a:t>+++++++++++++++++++++++++++++++++++++++++++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45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重新做一個網頁列出某一篇文章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article</a:t>
            </a:r>
            <a:r>
              <a:rPr lang="zh-TW" altLang="en-US" dirty="0"/>
              <a:t>的</a:t>
            </a:r>
            <a:r>
              <a:rPr lang="en-US" altLang="zh-TW" dirty="0"/>
              <a:t>views.py</a:t>
            </a:r>
            <a:r>
              <a:rPr lang="zh-TW" altLang="en-US" dirty="0"/>
              <a:t>寫顯示內容網頁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django.shortcuts</a:t>
            </a:r>
            <a:r>
              <a:rPr lang="en-US" altLang="zh-TW" dirty="0"/>
              <a:t> import render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django.http</a:t>
            </a:r>
            <a:r>
              <a:rPr lang="en-US" altLang="zh-TW" dirty="0"/>
              <a:t> import </a:t>
            </a:r>
            <a:r>
              <a:rPr lang="en-US" altLang="zh-TW" dirty="0" err="1"/>
              <a:t>HttpResponse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article.models</a:t>
            </a:r>
            <a:r>
              <a:rPr lang="en-US" altLang="zh-TW" dirty="0"/>
              <a:t> import Article, Category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def detail(request, pk):</a:t>
            </a:r>
            <a:r>
              <a:rPr lang="en-US" altLang="zh-TW" dirty="0"/>
              <a:t>     # </a:t>
            </a:r>
            <a:r>
              <a:rPr lang="zh-TW" altLang="en-US" dirty="0"/>
              <a:t>輸入一</a:t>
            </a:r>
            <a:r>
              <a:rPr lang="en-US" altLang="zh-TW" dirty="0"/>
              <a:t>article</a:t>
            </a:r>
            <a:r>
              <a:rPr lang="zh-TW" altLang="en-US" dirty="0"/>
              <a:t>編號</a:t>
            </a:r>
            <a:r>
              <a:rPr lang="en-US" altLang="zh-TW" dirty="0"/>
              <a:t>(</a:t>
            </a:r>
            <a:r>
              <a:rPr lang="en-US" altLang="zh-TW" dirty="0" err="1"/>
              <a:t>pk</a:t>
            </a:r>
            <a:r>
              <a:rPr lang="en-US" altLang="zh-TW" dirty="0"/>
              <a:t>)</a:t>
            </a:r>
            <a:r>
              <a:rPr lang="zh-TW" altLang="en-US" dirty="0"/>
              <a:t>，產生一</a:t>
            </a:r>
            <a:r>
              <a:rPr lang="en-US" altLang="zh-TW" dirty="0"/>
              <a:t>HTML</a:t>
            </a:r>
            <a:r>
              <a:rPr lang="zh-TW" altLang="en-US" dirty="0"/>
              <a:t>檔，顯示這個</a:t>
            </a:r>
            <a:r>
              <a:rPr lang="en-US" altLang="zh-TW" dirty="0"/>
              <a:t>Article</a:t>
            </a:r>
            <a:r>
              <a:rPr lang="zh-TW" altLang="en-US" dirty="0"/>
              <a:t>的內容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article = </a:t>
            </a:r>
            <a:r>
              <a:rPr lang="en-US" altLang="zh-TW" dirty="0" err="1"/>
              <a:t>Article.objects</a:t>
            </a:r>
            <a:r>
              <a:rPr lang="en-US" altLang="zh-TW" dirty="0" err="1">
                <a:solidFill>
                  <a:srgbClr val="FF0000"/>
                </a:solidFill>
              </a:rPr>
              <a:t>.get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pk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pk</a:t>
            </a:r>
            <a:r>
              <a:rPr lang="en-US" altLang="zh-TW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zh-TW" dirty="0"/>
              <a:t>    s = """</a:t>
            </a:r>
          </a:p>
          <a:p>
            <a:r>
              <a:rPr lang="en-US" altLang="zh-TW" dirty="0"/>
              <a:t>    &lt;html&gt;</a:t>
            </a:r>
          </a:p>
          <a:p>
            <a:r>
              <a:rPr lang="en-US" altLang="zh-TW" dirty="0"/>
              <a:t>    &lt;head&gt;&lt;/head&gt;</a:t>
            </a:r>
          </a:p>
          <a:p>
            <a:r>
              <a:rPr lang="en-US" altLang="zh-TW" dirty="0"/>
              <a:t>    &lt;body&gt;</a:t>
            </a:r>
          </a:p>
          <a:p>
            <a:r>
              <a:rPr lang="en-US" altLang="zh-TW" dirty="0"/>
              <a:t>    &lt;h1</a:t>
            </a:r>
            <a:r>
              <a:rPr lang="en-US" altLang="zh-TW" dirty="0">
                <a:solidFill>
                  <a:srgbClr val="FF0000"/>
                </a:solidFill>
              </a:rPr>
              <a:t>&gt;{0}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    </a:t>
            </a:r>
            <a:r>
              <a:rPr lang="en-US" altLang="zh-TW" dirty="0">
                <a:solidFill>
                  <a:srgbClr val="FF0000"/>
                </a:solidFill>
              </a:rPr>
              <a:t>{1}</a:t>
            </a:r>
          </a:p>
          <a:p>
            <a:r>
              <a:rPr lang="en-US" altLang="zh-TW" dirty="0"/>
              <a:t>    &lt;/body&gt;</a:t>
            </a:r>
          </a:p>
          <a:p>
            <a:r>
              <a:rPr lang="en-US" altLang="zh-TW" dirty="0"/>
              <a:t>    &lt;/html&gt;</a:t>
            </a:r>
          </a:p>
          <a:p>
            <a:r>
              <a:rPr lang="en-US" altLang="zh-TW" dirty="0"/>
              <a:t>    """.</a:t>
            </a:r>
            <a:r>
              <a:rPr lang="en-US" altLang="zh-TW" dirty="0">
                <a:solidFill>
                  <a:srgbClr val="FF0000"/>
                </a:solidFill>
              </a:rPr>
              <a:t>format(</a:t>
            </a:r>
            <a:r>
              <a:rPr lang="en-US" altLang="zh-TW" dirty="0" err="1">
                <a:solidFill>
                  <a:srgbClr val="FF0000"/>
                </a:solidFill>
              </a:rPr>
              <a:t>article.title</a:t>
            </a:r>
            <a:r>
              <a:rPr lang="en-US" altLang="zh-TW" dirty="0">
                <a:solidFill>
                  <a:srgbClr val="FF0000"/>
                </a:solidFill>
              </a:rPr>
              <a:t>, </a:t>
            </a:r>
            <a:r>
              <a:rPr lang="en-US" altLang="zh-TW" dirty="0" err="1">
                <a:solidFill>
                  <a:srgbClr val="FF0000"/>
                </a:solidFill>
              </a:rPr>
              <a:t>article.content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    return </a:t>
            </a:r>
            <a:r>
              <a:rPr lang="en-US" altLang="zh-TW" dirty="0" err="1"/>
              <a:t>HttpResponse</a:t>
            </a:r>
            <a:r>
              <a:rPr lang="en-US" altLang="zh-TW" dirty="0"/>
              <a:t>(s)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9A76CB-1C2D-46F2-A7F0-AEF8C245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46" y="4948970"/>
            <a:ext cx="5629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重新做一個網頁列出某一篇文章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project</a:t>
            </a:r>
            <a:r>
              <a:rPr lang="zh-TW" altLang="en-US" dirty="0"/>
              <a:t>的</a:t>
            </a:r>
            <a:r>
              <a:rPr lang="en-US" altLang="zh-TW" dirty="0"/>
              <a:t>URLS.py</a:t>
            </a:r>
            <a:r>
              <a:rPr lang="zh-TW" altLang="en-US" dirty="0"/>
              <a:t>中加入對應網址 </a:t>
            </a:r>
            <a:r>
              <a:rPr lang="en-US" altLang="zh-TW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http://localhost:8000/article/1/</a:t>
            </a:r>
            <a:r>
              <a:rPr lang="zh-TW" altLang="en-US" dirty="0"/>
              <a:t>，以</a:t>
            </a:r>
            <a:r>
              <a:rPr lang="en-US" altLang="zh-TW" dirty="0"/>
              <a:t>detail</a:t>
            </a:r>
            <a:r>
              <a:rPr lang="zh-TW" altLang="en-US" dirty="0"/>
              <a:t>來處理，並取得</a:t>
            </a:r>
            <a:r>
              <a:rPr lang="en-US" altLang="zh-TW" dirty="0" err="1"/>
              <a:t>pk</a:t>
            </a:r>
            <a:r>
              <a:rPr lang="zh-TW" altLang="en-US" dirty="0"/>
              <a:t>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urlpatterns</a:t>
            </a:r>
            <a:r>
              <a:rPr lang="en-US" altLang="zh-TW" dirty="0"/>
              <a:t> = [</a:t>
            </a:r>
          </a:p>
          <a:p>
            <a:pPr marL="0" indent="0">
              <a:buNone/>
            </a:pPr>
            <a:r>
              <a:rPr lang="en-US" altLang="zh-TW" dirty="0"/>
              <a:t>	path('admin/', </a:t>
            </a:r>
            <a:r>
              <a:rPr lang="en-US" altLang="zh-TW" dirty="0" err="1"/>
              <a:t>admin.site.urls</a:t>
            </a:r>
            <a:r>
              <a:rPr lang="en-US" altLang="zh-TW" dirty="0"/>
              <a:t>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re_path</a:t>
            </a:r>
            <a:r>
              <a:rPr lang="en-US" altLang="zh-TW" dirty="0"/>
              <a:t>(r'^$', home, name='home’),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re_path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r'^article</a:t>
            </a:r>
            <a:r>
              <a:rPr lang="en-US" altLang="zh-TW" dirty="0">
                <a:solidFill>
                  <a:srgbClr val="FF0000"/>
                </a:solidFill>
              </a:rPr>
              <a:t>/(?P&lt;pk&gt;[0-9]+)/$', detail, name='detail') 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取得</a:t>
            </a:r>
            <a:r>
              <a:rPr lang="en-US" altLang="zh-TW" sz="1200" dirty="0">
                <a:solidFill>
                  <a:srgbClr val="FF0000"/>
                </a:solidFill>
              </a:rPr>
              <a:t>pk</a:t>
            </a:r>
            <a:r>
              <a:rPr lang="zh-TW" altLang="en-US" sz="1200" dirty="0">
                <a:solidFill>
                  <a:srgbClr val="FF0000"/>
                </a:solidFill>
              </a:rPr>
              <a:t>變數為</a:t>
            </a:r>
            <a:r>
              <a:rPr lang="en-US" altLang="zh-TW" sz="1200" dirty="0">
                <a:solidFill>
                  <a:srgbClr val="FF0000"/>
                </a:solidFill>
              </a:rPr>
              <a:t>0-9</a:t>
            </a:r>
            <a:r>
              <a:rPr lang="zh-TW" altLang="en-US" sz="1200" dirty="0">
                <a:solidFill>
                  <a:srgbClr val="FF0000"/>
                </a:solidFill>
              </a:rPr>
              <a:t>的數字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8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建立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</a:t>
            </a:r>
            <a:r>
              <a:rPr lang="zh-TW" altLang="en-US" b="1" dirty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“</a:t>
            </a:r>
            <a:r>
              <a:rPr lang="en-US" altLang="zh-TW" dirty="0" err="1"/>
              <a:t>virtualenv</a:t>
            </a:r>
            <a:r>
              <a:rPr lang="en-US" altLang="zh-TW" dirty="0"/>
              <a:t> VENV“</a:t>
            </a:r>
          </a:p>
          <a:p>
            <a:r>
              <a:rPr lang="zh-TW" altLang="en-US" dirty="0"/>
              <a:t>檢視</a:t>
            </a:r>
            <a:r>
              <a:rPr lang="en-US" altLang="zh-TW" dirty="0"/>
              <a:t>VENV</a:t>
            </a:r>
            <a:r>
              <a:rPr lang="zh-TW" altLang="en-US" dirty="0"/>
              <a:t>目錄</a:t>
            </a:r>
            <a:endParaRPr lang="en-US" altLang="zh-TW" dirty="0"/>
          </a:p>
          <a:p>
            <a:r>
              <a:rPr lang="en-US" altLang="zh-TW" dirty="0"/>
              <a:t>Activate virtual environment  by </a:t>
            </a:r>
            <a:r>
              <a:rPr lang="en-US" altLang="zh-TW" dirty="0">
                <a:solidFill>
                  <a:srgbClr val="FF0000"/>
                </a:solidFill>
              </a:rPr>
              <a:t>“.\activate.bat” </a:t>
            </a:r>
            <a:r>
              <a:rPr lang="en-US" altLang="zh-TW" dirty="0"/>
              <a:t>in scripts directory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37A578-3E49-402E-AC24-E471C821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7" y="3429000"/>
            <a:ext cx="6204071" cy="32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Install 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“pip install </a:t>
            </a:r>
            <a:r>
              <a:rPr lang="en-US" altLang="zh-TW" dirty="0" err="1">
                <a:solidFill>
                  <a:srgbClr val="FF0000"/>
                </a:solidFill>
              </a:rPr>
              <a:t>django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DFAE7-CCF1-4ADF-A8A4-640CABF1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3" y="2471417"/>
            <a:ext cx="7942750" cy="41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開始一個 </a:t>
            </a:r>
            <a:r>
              <a:rPr lang="en-US" altLang="zh-TW" dirty="0"/>
              <a:t>Django Project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django</a:t>
            </a:r>
            <a:r>
              <a:rPr lang="en-US" altLang="zh-TW" dirty="0">
                <a:solidFill>
                  <a:srgbClr val="FF0000"/>
                </a:solidFill>
              </a:rPr>
              <a:t>-admin </a:t>
            </a:r>
            <a:r>
              <a:rPr lang="en-US" altLang="zh-TW" dirty="0" err="1">
                <a:solidFill>
                  <a:srgbClr val="FF0000"/>
                </a:solidFill>
              </a:rPr>
              <a:t>startproject</a:t>
            </a:r>
            <a:r>
              <a:rPr lang="en-US" altLang="zh-TW" dirty="0">
                <a:solidFill>
                  <a:srgbClr val="FF0000"/>
                </a:solidFill>
              </a:rPr>
              <a:t> blog”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482"/>
            <a:ext cx="7331075" cy="41217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118" y="1322388"/>
            <a:ext cx="4627878" cy="26019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118" y="4229100"/>
            <a:ext cx="467588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manage.py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Django </a:t>
            </a:r>
            <a:r>
              <a:rPr lang="zh-TW" altLang="en-US" dirty="0"/>
              <a:t>的命令列工具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Django </a:t>
            </a:r>
            <a:r>
              <a:rPr lang="zh-TW" altLang="en-US" dirty="0"/>
              <a:t>當中許多的工作都必須要透過 </a:t>
            </a:r>
            <a:r>
              <a:rPr lang="en-US" altLang="zh-TW" dirty="0">
                <a:solidFill>
                  <a:srgbClr val="FF0000"/>
                </a:solidFill>
              </a:rPr>
              <a:t>manage.py </a:t>
            </a:r>
            <a:r>
              <a:rPr lang="zh-TW" altLang="en-US" dirty="0"/>
              <a:t>來完成</a:t>
            </a:r>
          </a:p>
        </p:txBody>
      </p:sp>
    </p:spTree>
    <p:extLst>
      <p:ext uri="{BB962C8B-B14F-4D97-AF65-F5344CB8AC3E}">
        <p14:creationId xmlns:p14="http://schemas.microsoft.com/office/powerpoint/2010/main" val="16548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啟動一個 </a:t>
            </a:r>
            <a:r>
              <a:rPr lang="en-US" altLang="zh-TW" dirty="0"/>
              <a:t>web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“</a:t>
            </a:r>
            <a:r>
              <a:rPr lang="en-US" altLang="zh-TW" dirty="0">
                <a:solidFill>
                  <a:srgbClr val="FF0000"/>
                </a:solidFill>
              </a:rPr>
              <a:t>Python manage.py </a:t>
            </a:r>
            <a:r>
              <a:rPr lang="en-US" altLang="zh-TW" dirty="0" err="1">
                <a:solidFill>
                  <a:srgbClr val="FF0000"/>
                </a:solidFill>
              </a:rPr>
              <a:t>runserver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0"/>
            <a:ext cx="7680192" cy="431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24" y="4001294"/>
            <a:ext cx="4371876" cy="24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新創一個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</a:t>
            </a:r>
            <a:r>
              <a:rPr lang="en-US" altLang="zh-TW" dirty="0"/>
              <a:t>Web project</a:t>
            </a:r>
            <a:r>
              <a:rPr lang="zh-TW" altLang="en-US" dirty="0"/>
              <a:t>是由許多</a:t>
            </a:r>
            <a:r>
              <a:rPr lang="en-US" altLang="zh-TW" dirty="0">
                <a:solidFill>
                  <a:srgbClr val="FF0000"/>
                </a:solidFill>
              </a:rPr>
              <a:t>APPs</a:t>
            </a:r>
            <a:r>
              <a:rPr lang="zh-TW" altLang="en-US" dirty="0">
                <a:solidFill>
                  <a:srgbClr val="FF0000"/>
                </a:solidFill>
              </a:rPr>
              <a:t>構成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en-US" altLang="zh-TW" dirty="0"/>
              <a:t>blog</a:t>
            </a:r>
            <a:r>
              <a:rPr lang="zh-TW" altLang="en-US" dirty="0"/>
              <a:t>下</a:t>
            </a:r>
            <a:r>
              <a:rPr lang="zh-TW" altLang="en-US" dirty="0">
                <a:solidFill>
                  <a:srgbClr val="FF0000"/>
                </a:solidFill>
              </a:rPr>
              <a:t>創一個新的</a:t>
            </a:r>
            <a:r>
              <a:rPr lang="en-US" altLang="zh-TW" dirty="0">
                <a:solidFill>
                  <a:srgbClr val="FF0000"/>
                </a:solidFill>
              </a:rPr>
              <a:t>APP by “python manage.py </a:t>
            </a:r>
            <a:r>
              <a:rPr lang="en-US" altLang="zh-TW" dirty="0" err="1">
                <a:solidFill>
                  <a:srgbClr val="FF0000"/>
                </a:solidFill>
              </a:rPr>
              <a:t>startapp</a:t>
            </a:r>
            <a:r>
              <a:rPr lang="en-US" altLang="zh-TW" dirty="0">
                <a:solidFill>
                  <a:srgbClr val="FF0000"/>
                </a:solidFill>
              </a:rPr>
              <a:t> article”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4390"/>
            <a:ext cx="8542867" cy="3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Blog</a:t>
            </a:r>
            <a:r>
              <a:rPr lang="zh-TW" altLang="en-US" dirty="0"/>
              <a:t>的</a:t>
            </a:r>
            <a:r>
              <a:rPr lang="en-US" altLang="zh-TW" dirty="0"/>
              <a:t>Settings.py </a:t>
            </a:r>
            <a:r>
              <a:rPr lang="zh-TW" altLang="en-US" dirty="0"/>
              <a:t>加入一個</a:t>
            </a:r>
            <a:r>
              <a:rPr lang="en-US" altLang="zh-TW" dirty="0"/>
              <a:t>APP(article)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INSTALLED_APPS = [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django.contrib.admin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django.contrib.auth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django.contrib.contenttypes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django.contrib.sessions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django.contrib.messages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'</a:t>
            </a:r>
            <a:r>
              <a:rPr lang="en-US" altLang="zh-TW" dirty="0" err="1"/>
              <a:t>django.contrib.staticfiles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</a:t>
            </a:r>
            <a:r>
              <a:rPr lang="en-US" altLang="zh-TW" dirty="0">
                <a:solidFill>
                  <a:srgbClr val="FF0000"/>
                </a:solidFill>
              </a:rPr>
              <a:t>  'article'</a:t>
            </a:r>
          </a:p>
          <a:p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5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557</Words>
  <Application>Microsoft Office PowerPoint</Application>
  <PresentationFormat>寬螢幕</PresentationFormat>
  <Paragraphs>158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細明體</vt:lpstr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DJango</vt:lpstr>
      <vt:lpstr>Creating virtual environment</vt:lpstr>
      <vt:lpstr>建立 Virtualenv 環境</vt:lpstr>
      <vt:lpstr>Install Django</vt:lpstr>
      <vt:lpstr>開始一個 Django Project </vt:lpstr>
      <vt:lpstr>manage.py </vt:lpstr>
      <vt:lpstr>啟動一個 web server</vt:lpstr>
      <vt:lpstr>新創一個app</vt:lpstr>
      <vt:lpstr>在Blog的Settings.py 加入一個APP(article)</vt:lpstr>
      <vt:lpstr>深入看看這個新的Article</vt:lpstr>
      <vt:lpstr>PowerPoint 簡報</vt:lpstr>
      <vt:lpstr>設定Django Views  </vt:lpstr>
      <vt:lpstr>連結Django URLs</vt:lpstr>
      <vt:lpstr>Django Model (與資料庫互動)</vt:lpstr>
      <vt:lpstr>在Model中設定表格與欄位</vt:lpstr>
      <vt:lpstr>在Model中設定表格與欄位</vt:lpstr>
      <vt:lpstr>以Models來創建資料庫</vt:lpstr>
      <vt:lpstr>以Models來創建資料庫</vt:lpstr>
      <vt:lpstr>以Models來創建資料庫</vt:lpstr>
      <vt:lpstr>以Models 來修改資料庫</vt:lpstr>
      <vt:lpstr>以Models 來修改資料庫</vt:lpstr>
      <vt:lpstr>重新做一個網頁列出某一篇文章</vt:lpstr>
      <vt:lpstr>重新做一個網頁列出某一篇文章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Liu</dc:creator>
  <cp:lastModifiedBy>Liu</cp:lastModifiedBy>
  <cp:revision>50</cp:revision>
  <dcterms:created xsi:type="dcterms:W3CDTF">2020-11-29T01:36:04Z</dcterms:created>
  <dcterms:modified xsi:type="dcterms:W3CDTF">2023-10-28T09:31:06Z</dcterms:modified>
</cp:coreProperties>
</file>