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5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6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1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6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58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4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2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60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81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1D4E26-C9B9-452E-8582-793546318B64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EA18A85-A653-4B46-90FA-4387C047D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8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171A2-3109-9BCE-0B3E-87343B0FC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11/6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</p:txBody>
      </p:sp>
    </p:spTree>
    <p:extLst>
      <p:ext uri="{BB962C8B-B14F-4D97-AF65-F5344CB8AC3E}">
        <p14:creationId xmlns:p14="http://schemas.microsoft.com/office/powerpoint/2010/main" val="294836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ADDD4-01F3-DD66-357E-33351871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D5876-937E-081A-BA6D-B3CDCE39E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37458"/>
            <a:ext cx="10753725" cy="3766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建立網頁，利用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表單輸入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查詢學生成績資料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，並顯示該學生所有科目成績資料於網頁上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資料庫連結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可使用之前上課的資料庫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6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9186-71BA-C9A8-FBA1-9B0E19C5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D1B27-9CE3-4CFB-E3D4-A9B02C66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使用之前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enrollment 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或自行建立如以下的資料庫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97095D-D06E-CDDC-E770-69B64CED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70" y="2592079"/>
            <a:ext cx="6449325" cy="34199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073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6393C-2FCA-530D-1DBA-B135B2F4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0B0829-0455-908C-5486-B2CF492C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如以下，連結到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，顯示表單頁面 輸入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送出查詢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DA507F-B8A6-5313-70C6-823B64FE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48" y="2834165"/>
            <a:ext cx="5753903" cy="22672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51EF28-2593-3F09-AAA6-B0348A20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536" y="2834165"/>
            <a:ext cx="471553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4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6393C-2FCA-530D-1DBA-B135B2F4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0B0829-0455-908C-5486-B2CF492C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送出後，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，連結資料庫查詢，結果回傳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12CF991-4AEC-5E08-EDDA-1BB5B2D6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75" y="2666155"/>
            <a:ext cx="4677428" cy="35342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473D2E-7D13-DC8B-51E0-CF28BBAD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99" y="2666155"/>
            <a:ext cx="4686954" cy="34866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732599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都會</Template>
  <TotalTime>53</TotalTime>
  <Words>97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 Light</vt:lpstr>
      <vt:lpstr>Wingdings</vt:lpstr>
      <vt:lpstr>都會</vt:lpstr>
      <vt:lpstr>11/6 Flask練習</vt:lpstr>
      <vt:lpstr>作業說明</vt:lpstr>
      <vt:lpstr>資料庫</vt:lpstr>
      <vt:lpstr>網頁顯示</vt:lpstr>
      <vt:lpstr>網頁顯示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11/7 Flask練習</dc:title>
  <dc:creator>YI</dc:creator>
  <cp:lastModifiedBy>me</cp:lastModifiedBy>
  <cp:revision>3</cp:revision>
  <dcterms:created xsi:type="dcterms:W3CDTF">2022-11-03T08:49:28Z</dcterms:created>
  <dcterms:modified xsi:type="dcterms:W3CDTF">2023-10-31T05:30:41Z</dcterms:modified>
</cp:coreProperties>
</file>