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64" r:id="rId5"/>
    <p:sldId id="267" r:id="rId6"/>
    <p:sldId id="269" r:id="rId7"/>
    <p:sldId id="27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BB36B-D29B-43D0-BF0E-0668AE642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64F77B-75C9-44A5-A53D-71D54F8C1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D1E966-2F82-4289-A993-EAEDB0DE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CF09-D45A-47AC-8688-4DA061605410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36AFA6-AC8A-44AF-81C5-D4DA0E63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B50DC6-6594-404B-9396-4B4450BD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7E07-666B-4BBF-9EC3-DF7C35E29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17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B8D644-BF63-4CB8-81AF-75E71038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08529E9-BDD1-41D0-915D-9468930CB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D5FB08-C3FC-459E-9BE2-EA0123BE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CF09-D45A-47AC-8688-4DA061605410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B5686E-B8E6-4E00-A383-32FBAA53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824612-0D4B-4976-B10F-CB5E44EE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7E07-666B-4BBF-9EC3-DF7C35E29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92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79BFB1D-0406-4F64-82D4-89A4E4FA0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24B139-3CB5-4976-A404-85E8E15AF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673F60-37FA-4DDF-9514-B16278F4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CF09-D45A-47AC-8688-4DA061605410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7FB626-9E75-4ABE-9CC7-CD5CDD938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5C8FA7-BF07-4D3C-B1ED-F3C17C3A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7E07-666B-4BBF-9EC3-DF7C35E29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18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D2491B-1BD5-4E2F-8531-FA48BDF1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E8C025-672B-4369-9BF9-AE8336990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8905AF-84E4-45E2-AECB-9EF273A6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CF09-D45A-47AC-8688-4DA061605410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7CC8EE-CB49-4073-A369-61679247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496109-6756-486D-AED1-A5461CDE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7E07-666B-4BBF-9EC3-DF7C35E29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63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1CED1-F7E8-4DC1-9356-C04D3EA0B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BC8003-F2C8-48EF-A38A-09577DCE2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0A4733-3ED0-4563-9151-A82B7B414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CF09-D45A-47AC-8688-4DA061605410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74CA2E-2064-450E-A070-F6F1F462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02D403-8F4B-47ED-BDCF-BDD5A425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7E07-666B-4BBF-9EC3-DF7C35E29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80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DBD49B-ABD2-41D5-BBA5-F142206B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7345D4-26F1-490D-BCCC-763D0B2C9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C4FFCBC-50DA-43C0-86A1-FFB5E2660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FB5135-55A4-4633-B6F0-E8C2238D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CF09-D45A-47AC-8688-4DA061605410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E6705E-DCB0-47B3-95ED-7524B03F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195070-5FDF-4369-978F-D5AE3FDB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7E07-666B-4BBF-9EC3-DF7C35E29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52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015E30-C6B5-4FFC-9D7B-2B5ED20DA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FA1165-4F11-4857-A02C-FCE7B6BAC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47E236-B22F-449B-8787-214DFC32A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CB00E8C-C5A8-4125-BBE0-225E8A29E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E5F1B73-E57A-47A8-9F51-76F557568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1EC61F5-4529-47CF-9E27-D682FAC5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CF09-D45A-47AC-8688-4DA061605410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14FACB1-0C41-45EB-ABC7-C96E7AB8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09FC975-AEAE-451A-99EE-5C66D723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7E07-666B-4BBF-9EC3-DF7C35E29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88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216E5-FEC3-4EFE-AED2-84531AD5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3578BCB-2339-469A-8D1B-C6B331FB9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CF09-D45A-47AC-8688-4DA061605410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E1ABFC0-C3DE-4643-BA4C-FAC4CE05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4A4A917-3678-452C-88EE-F8CCCD65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7E07-666B-4BBF-9EC3-DF7C35E29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07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B6A1FCF-5757-4DD5-B717-70D3F0CB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CF09-D45A-47AC-8688-4DA061605410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43A86B2-C0DE-4189-805B-F48B1604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C48CB6-ADFD-4091-ABF4-C84E7BFA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7E07-666B-4BBF-9EC3-DF7C35E29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59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6C9ED0-0A5E-4CDB-B825-94C9087E6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D0BFF3-0667-47AA-832B-E2E440BE1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73628FB-258D-4BA3-947E-3CA4AF4A9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785B62-AE38-411F-8EC8-862504434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CF09-D45A-47AC-8688-4DA061605410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9D3133-7D81-4F93-A22B-4EEB052B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F87282-9DB3-452A-A283-3167F491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7E07-666B-4BBF-9EC3-DF7C35E29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21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A51256-82CD-4571-B2CD-E7BA452A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F44B27-02F3-4EE0-9058-1E6682F7D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0CE9F29-968E-4DCF-8AFE-892048BA4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4D32CE-BFFF-44E5-9FE7-F02BD3E57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CF09-D45A-47AC-8688-4DA061605410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A77456-C839-49EF-A773-219B7798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EDC903-BFC3-4ED7-9533-A72B49D4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7E07-666B-4BBF-9EC3-DF7C35E29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39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20F2F9E-18C8-4754-8389-E99355D4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2D89AD-4ACC-4584-AB93-4146B08C6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DDE7C8-2790-4E0A-AFC5-27C0D5EB4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8CF09-D45A-47AC-8688-4DA061605410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F5B08F-5297-487C-9EA7-7CD1E07F5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92D3CB-889C-4962-8EC5-A3734DAFC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47E07-666B-4BBF-9EC3-DF7C35E29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39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A8DA53-6DEB-4F8C-BB92-E066A5B65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kNN</a:t>
            </a:r>
            <a:r>
              <a:rPr lang="zh-TW" altLang="en-US" dirty="0"/>
              <a:t>作業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C95B885B-9EC4-41B3-8A48-C90948C09E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05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96252E-EF91-4297-8C6D-9E038FEA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8617A9-55AC-42F7-A258-24159A27A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請自己撰寫一</a:t>
            </a:r>
            <a:r>
              <a:rPr lang="en-US" altLang="zh-TW" dirty="0" err="1"/>
              <a:t>kNN</a:t>
            </a:r>
            <a:r>
              <a:rPr lang="zh-TW" altLang="en-US" dirty="0"/>
              <a:t>預測器，使用</a:t>
            </a:r>
            <a:r>
              <a:rPr lang="en-US" altLang="zh-TW" dirty="0"/>
              <a:t>Abalone Dataset</a:t>
            </a:r>
          </a:p>
          <a:p>
            <a:r>
              <a:rPr lang="zh-TW" altLang="en-US" dirty="0"/>
              <a:t>輸入一筆新資料</a:t>
            </a:r>
            <a:r>
              <a:rPr lang="en-US" altLang="zh-TW" dirty="0"/>
              <a:t>(</a:t>
            </a:r>
            <a:r>
              <a:rPr lang="zh-TW" altLang="en-US" dirty="0"/>
              <a:t>除了</a:t>
            </a:r>
            <a:r>
              <a:rPr lang="en-US" altLang="zh-TW" dirty="0"/>
              <a:t>Sex</a:t>
            </a:r>
            <a:r>
              <a:rPr lang="zh-TW" altLang="en-US" dirty="0"/>
              <a:t>之外的</a:t>
            </a:r>
            <a:r>
              <a:rPr lang="en-US" altLang="zh-TW" dirty="0"/>
              <a:t>attribute)</a:t>
            </a:r>
            <a:r>
              <a:rPr lang="zh-TW" altLang="en-US" dirty="0"/>
              <a:t>，推估它可能的</a:t>
            </a:r>
            <a:r>
              <a:rPr lang="en-US" altLang="zh-TW" dirty="0"/>
              <a:t>Rings</a:t>
            </a:r>
            <a:r>
              <a:rPr lang="zh-TW" altLang="en-US" dirty="0"/>
              <a:t>數目</a:t>
            </a:r>
            <a:endParaRPr lang="en-US" altLang="zh-TW" dirty="0"/>
          </a:p>
          <a:p>
            <a:r>
              <a:rPr lang="zh-TW" altLang="en-US" dirty="0"/>
              <a:t>將你的推估值與</a:t>
            </a:r>
            <a:r>
              <a:rPr lang="en-US" altLang="zh-TW" dirty="0" err="1"/>
              <a:t>scikit_learn</a:t>
            </a:r>
            <a:r>
              <a:rPr lang="en-US" altLang="zh-TW" dirty="0"/>
              <a:t> </a:t>
            </a:r>
            <a:r>
              <a:rPr lang="zh-TW" altLang="en-US" dirty="0"/>
              <a:t>的結果比較，看是否相同</a:t>
            </a:r>
            <a:r>
              <a:rPr lang="en-US" altLang="zh-TW" dirty="0"/>
              <a:t>?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414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F5B863-F17E-404B-A191-31624557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提示一</a:t>
            </a:r>
            <a:r>
              <a:rPr lang="en-US" altLang="zh-TW" dirty="0"/>
              <a:t>:</a:t>
            </a:r>
            <a:r>
              <a:rPr lang="zh-TW" altLang="en-US" dirty="0"/>
              <a:t> 演算法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754E9E-7C7D-4722-888B-6B0F59735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41130" cy="4351338"/>
          </a:xfrm>
        </p:spPr>
        <p:txBody>
          <a:bodyPr/>
          <a:lstStyle/>
          <a:p>
            <a:r>
              <a:rPr lang="zh-TW" altLang="en-US" dirty="0"/>
              <a:t>預測某一案例</a:t>
            </a:r>
            <a:r>
              <a:rPr lang="en-US" altLang="zh-TW" dirty="0"/>
              <a:t>(x)</a:t>
            </a:r>
            <a:r>
              <a:rPr lang="zh-TW" altLang="en-US" dirty="0"/>
              <a:t>的目標數值</a:t>
            </a:r>
            <a:r>
              <a:rPr lang="en-US" altLang="zh-TW" dirty="0"/>
              <a:t>(f(x))</a:t>
            </a:r>
          </a:p>
          <a:p>
            <a:pPr lvl="1"/>
            <a:r>
              <a:rPr lang="zh-TW" altLang="en-US" dirty="0"/>
              <a:t>找到離</a:t>
            </a:r>
            <a:r>
              <a:rPr lang="en-US" altLang="zh-TW" dirty="0"/>
              <a:t>x</a:t>
            </a:r>
            <a:r>
              <a:rPr lang="zh-TW" altLang="en-US" dirty="0"/>
              <a:t>最近的</a:t>
            </a:r>
            <a:r>
              <a:rPr lang="en-US" altLang="zh-TW" dirty="0"/>
              <a:t>k</a:t>
            </a:r>
            <a:r>
              <a:rPr lang="zh-TW" altLang="en-US" dirty="0"/>
              <a:t>個鄰居案例</a:t>
            </a:r>
            <a:r>
              <a:rPr lang="en-US" altLang="zh-TW" dirty="0"/>
              <a:t>(</a:t>
            </a:r>
            <a:r>
              <a:rPr lang="zh-TW" altLang="en-US" dirty="0"/>
              <a:t>以距離函數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以</a:t>
            </a:r>
            <a:r>
              <a:rPr lang="en-US" altLang="zh-TW" dirty="0"/>
              <a:t>k</a:t>
            </a:r>
            <a:r>
              <a:rPr lang="zh-TW" altLang="en-US" dirty="0"/>
              <a:t>個鄰居的目標值</a:t>
            </a:r>
            <a:r>
              <a:rPr lang="en-US" altLang="zh-TW" dirty="0"/>
              <a:t>f(x1), f(x2)…f(</a:t>
            </a:r>
            <a:r>
              <a:rPr lang="en-US" altLang="zh-TW" dirty="0" err="1"/>
              <a:t>xk</a:t>
            </a:r>
            <a:r>
              <a:rPr lang="en-US" altLang="zh-TW" dirty="0"/>
              <a:t>)</a:t>
            </a:r>
            <a:r>
              <a:rPr lang="zh-TW" altLang="en-US" dirty="0"/>
              <a:t>來估算</a:t>
            </a:r>
            <a:r>
              <a:rPr lang="en-US" altLang="zh-TW" dirty="0"/>
              <a:t>f(x)</a:t>
            </a:r>
            <a:r>
              <a:rPr lang="zh-TW" altLang="en-US" dirty="0"/>
              <a:t>  </a:t>
            </a:r>
            <a:r>
              <a:rPr lang="en-US" altLang="zh-TW" dirty="0"/>
              <a:t>(</a:t>
            </a:r>
            <a:r>
              <a:rPr lang="zh-TW" altLang="en-US" dirty="0"/>
              <a:t>平均值或是投票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K-Nearest neighbor (by Tom Michelle)</a:t>
            </a:r>
          </a:p>
          <a:p>
            <a:pPr lvl="1"/>
            <a:r>
              <a:rPr lang="en-US" altLang="zh-TW" dirty="0"/>
              <a:t>Given </a:t>
            </a:r>
            <a:r>
              <a:rPr lang="en-US" altLang="zh-TW" dirty="0" err="1"/>
              <a:t>x</a:t>
            </a:r>
            <a:r>
              <a:rPr lang="en-US" altLang="zh-TW" sz="1800" dirty="0" err="1"/>
              <a:t>q</a:t>
            </a:r>
            <a:r>
              <a:rPr lang="en-US" altLang="zh-TW" sz="1800" dirty="0"/>
              <a:t>,</a:t>
            </a:r>
            <a:r>
              <a:rPr lang="zh-TW" altLang="en-US" sz="1800" dirty="0"/>
              <a:t> </a:t>
            </a:r>
            <a:r>
              <a:rPr lang="en-US" altLang="zh-TW" dirty="0"/>
              <a:t>take vote among its k nearest </a:t>
            </a:r>
            <a:r>
              <a:rPr lang="en-US" altLang="zh-TW" dirty="0" err="1"/>
              <a:t>nbrs</a:t>
            </a:r>
            <a:r>
              <a:rPr lang="en-US" altLang="zh-TW" dirty="0"/>
              <a:t> if Discrete-valued target function.</a:t>
            </a:r>
          </a:p>
          <a:p>
            <a:pPr lvl="1"/>
            <a:r>
              <a:rPr lang="en-US" altLang="zh-TW" dirty="0"/>
              <a:t>take mean of f values of k nearest </a:t>
            </a:r>
            <a:r>
              <a:rPr lang="en-US" altLang="zh-TW" dirty="0" err="1"/>
              <a:t>nbrsif</a:t>
            </a:r>
            <a:r>
              <a:rPr lang="en-US" altLang="zh-TW" dirty="0"/>
              <a:t> Real-valued</a:t>
            </a:r>
            <a:endParaRPr lang="zh-TW" altLang="en-US" dirty="0"/>
          </a:p>
        </p:txBody>
      </p:sp>
      <p:pic>
        <p:nvPicPr>
          <p:cNvPr id="4" name="Picture 2" descr="封面">
            <a:extLst>
              <a:ext uri="{FF2B5EF4-FFF2-40B4-BE49-F238E27FC236}">
                <a16:creationId xmlns:a16="http://schemas.microsoft.com/office/drawing/2014/main" id="{FF1329A5-FDCD-414C-9F49-0C85D3A9E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375" y="2763981"/>
            <a:ext cx="2238498" cy="328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02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B12B998-ADB0-4D4C-B95D-EDA811317F85}"/>
              </a:ext>
            </a:extLst>
          </p:cNvPr>
          <p:cNvSpPr/>
          <p:nvPr/>
        </p:nvSpPr>
        <p:spPr>
          <a:xfrm>
            <a:off x="5826826" y="3988148"/>
            <a:ext cx="3833751" cy="1259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4ACAB78-B644-44B1-9660-57ECEE6C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提示二</a:t>
            </a:r>
            <a:r>
              <a:rPr lang="en-US" altLang="zh-TW" dirty="0"/>
              <a:t>:</a:t>
            </a:r>
            <a:r>
              <a:rPr lang="zh-TW" altLang="en-US" dirty="0"/>
              <a:t> 計算距離</a:t>
            </a:r>
          </a:p>
        </p:txBody>
      </p:sp>
      <p:pic>
        <p:nvPicPr>
          <p:cNvPr id="2050" name="Picture 2" descr="Euclidean Distance">
            <a:extLst>
              <a:ext uri="{FF2B5EF4-FFF2-40B4-BE49-F238E27FC236}">
                <a16:creationId xmlns:a16="http://schemas.microsoft.com/office/drawing/2014/main" id="{CCB061A9-47D0-4491-A4BA-6E642EFD2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33" y="1788453"/>
            <a:ext cx="6462156" cy="193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thagoras Theorem for 2D Euclidean Distance">
            <a:extLst>
              <a:ext uri="{FF2B5EF4-FFF2-40B4-BE49-F238E27FC236}">
                <a16:creationId xmlns:a16="http://schemas.microsoft.com/office/drawing/2014/main" id="{46730291-C9CD-4A2C-9FEC-95FC9E38B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4810"/>
            <a:ext cx="3750623" cy="281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D05DBD6D-EF11-4BEC-A157-86ADC1542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322" y="3345157"/>
            <a:ext cx="6289537" cy="29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You can compute this in Python using 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SFMono-Regular"/>
              </a:rPr>
              <a:t>linalg.norm()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from NumPy</a:t>
            </a:r>
            <a:r>
              <a:rPr lang="en-US" altLang="zh-TW" sz="1300" dirty="0">
                <a:solidFill>
                  <a:srgbClr val="222222"/>
                </a:solidFill>
                <a:latin typeface="Source Sans Pro" panose="020B0503030403020204" pitchFamily="34" charset="0"/>
              </a:rPr>
              <a:t>: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640E9F1-202A-4F26-BF92-424F8B8DB4A8}"/>
              </a:ext>
            </a:extLst>
          </p:cNvPr>
          <p:cNvSpPr/>
          <p:nvPr/>
        </p:nvSpPr>
        <p:spPr>
          <a:xfrm>
            <a:off x="5826826" y="398814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import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numpy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 as np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a =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np.array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([2, 2])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b =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np.array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([4, 4])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print(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np.linalg.norm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(a - b))</a:t>
            </a:r>
          </a:p>
        </p:txBody>
      </p:sp>
    </p:spTree>
    <p:extLst>
      <p:ext uri="{BB962C8B-B14F-4D97-AF65-F5344CB8AC3E}">
        <p14:creationId xmlns:p14="http://schemas.microsoft.com/office/powerpoint/2010/main" val="355980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A2E49BE-7CFF-41E0-952C-9AE1B74EC9C5}"/>
              </a:ext>
            </a:extLst>
          </p:cNvPr>
          <p:cNvSpPr/>
          <p:nvPr/>
        </p:nvSpPr>
        <p:spPr>
          <a:xfrm>
            <a:off x="838200" y="1941616"/>
            <a:ext cx="10727375" cy="27432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BFC652C-6F4D-493A-B569-6EACAC87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提示三</a:t>
            </a:r>
            <a:r>
              <a:rPr lang="en-US" altLang="zh-TW" dirty="0"/>
              <a:t>:</a:t>
            </a:r>
            <a:r>
              <a:rPr lang="zh-TW" altLang="en-US" dirty="0"/>
              <a:t> 計算陣列</a:t>
            </a:r>
            <a:r>
              <a:rPr lang="en-US" altLang="zh-TW" dirty="0"/>
              <a:t>(X)</a:t>
            </a:r>
            <a:r>
              <a:rPr lang="zh-TW" altLang="en-US" dirty="0"/>
              <a:t>每一筆資料與新案例</a:t>
            </a:r>
            <a:r>
              <a:rPr lang="en-US" altLang="zh-TW" dirty="0"/>
              <a:t>(z)</a:t>
            </a:r>
            <a:r>
              <a:rPr lang="zh-TW" altLang="en-US" dirty="0"/>
              <a:t>的距離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05B934-77B4-4B6A-AB5B-774D55A9CA0E}"/>
              </a:ext>
            </a:extLst>
          </p:cNvPr>
          <p:cNvSpPr/>
          <p:nvPr/>
        </p:nvSpPr>
        <p:spPr>
          <a:xfrm>
            <a:off x="1153887" y="2340014"/>
            <a:ext cx="102226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effectLst/>
                <a:latin typeface="Consolas" panose="020B0609020204030204" pitchFamily="49" charset="0"/>
              </a:rPr>
              <a:t>np.linalg.norm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(X-z, axis=1) #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計算資料案例與新案例的距離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list</a:t>
            </a: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3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B41B40F-C884-4137-856C-8AD209EF7C25}"/>
              </a:ext>
            </a:extLst>
          </p:cNvPr>
          <p:cNvSpPr/>
          <p:nvPr/>
        </p:nvSpPr>
        <p:spPr>
          <a:xfrm>
            <a:off x="838200" y="2903517"/>
            <a:ext cx="10727375" cy="13255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7EECA46-D828-42FA-B679-C99CD0AE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提示四</a:t>
            </a:r>
            <a:r>
              <a:rPr lang="en-US" altLang="zh-TW" dirty="0"/>
              <a:t>:</a:t>
            </a:r>
            <a:r>
              <a:rPr lang="zh-TW" altLang="en-US" dirty="0"/>
              <a:t> 排序陣列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3D5A9D-B184-4892-92E1-7A8ACB9E2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BDF535C-AE69-45AF-803B-5068A47F0F52}"/>
              </a:ext>
            </a:extLst>
          </p:cNvPr>
          <p:cNvSpPr/>
          <p:nvPr/>
        </p:nvSpPr>
        <p:spPr>
          <a:xfrm>
            <a:off x="1112322" y="307796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 dirty="0" err="1">
                <a:effectLst/>
                <a:latin typeface="Consolas" panose="020B0609020204030204" pitchFamily="49" charset="0"/>
              </a:rPr>
              <a:t>argsort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[:k] #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排序距離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list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並取前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k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個案例</a:t>
            </a:r>
          </a:p>
        </p:txBody>
      </p:sp>
    </p:spTree>
    <p:extLst>
      <p:ext uri="{BB962C8B-B14F-4D97-AF65-F5344CB8AC3E}">
        <p14:creationId xmlns:p14="http://schemas.microsoft.com/office/powerpoint/2010/main" val="89613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EF5692B-A663-4E6B-9F9A-43C9AB50A5FE}"/>
              </a:ext>
            </a:extLst>
          </p:cNvPr>
          <p:cNvSpPr/>
          <p:nvPr/>
        </p:nvSpPr>
        <p:spPr>
          <a:xfrm>
            <a:off x="2187039" y="2531159"/>
            <a:ext cx="6772893" cy="29402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A79C976-2C24-4066-A82A-26EA1FA4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以最近的</a:t>
            </a:r>
            <a:r>
              <a:rPr lang="en-US" altLang="zh-TW" dirty="0"/>
              <a:t>k</a:t>
            </a:r>
            <a:r>
              <a:rPr lang="zh-TW" altLang="en-US" dirty="0"/>
              <a:t>個案例的</a:t>
            </a:r>
            <a:r>
              <a:rPr lang="en-US" altLang="zh-TW" dirty="0"/>
              <a:t>Rings</a:t>
            </a:r>
            <a:r>
              <a:rPr lang="zh-TW" altLang="en-US" dirty="0"/>
              <a:t>平均數目來預測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8EFDF8-2E8E-4231-AF75-3B315458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A4CC90-C325-4E42-A33C-389FF75170CA}"/>
              </a:ext>
            </a:extLst>
          </p:cNvPr>
          <p:cNvSpPr/>
          <p:nvPr/>
        </p:nvSpPr>
        <p:spPr>
          <a:xfrm>
            <a:off x="2258291" y="2684537"/>
            <a:ext cx="64166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 dirty="0" err="1">
                <a:effectLst/>
                <a:latin typeface="Consolas" panose="020B0609020204030204" pitchFamily="49" charset="0"/>
              </a:rPr>
              <a:t>nearest_neighbor_rings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 = y[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nearest_neighbor_ids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] #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根據取出的最近的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k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個案例的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index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，取出這些案例的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Rings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#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數目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(list)</a:t>
            </a:r>
          </a:p>
          <a:p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prediction =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nearest_neighbor_rings.mean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#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取最近的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k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個案例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Rings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數目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(list)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的平均值</a:t>
            </a:r>
          </a:p>
          <a:p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print(prediction)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706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341</Words>
  <Application>Microsoft Office PowerPoint</Application>
  <PresentationFormat>寬螢幕</PresentationFormat>
  <Paragraphs>32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Arial Unicode MS</vt:lpstr>
      <vt:lpstr>SFMono-Regular</vt:lpstr>
      <vt:lpstr>新細明體</vt:lpstr>
      <vt:lpstr>Arial</vt:lpstr>
      <vt:lpstr>Calibri</vt:lpstr>
      <vt:lpstr>Calibri Light</vt:lpstr>
      <vt:lpstr>Consolas</vt:lpstr>
      <vt:lpstr>Source Sans Pro</vt:lpstr>
      <vt:lpstr>Office 佈景主題</vt:lpstr>
      <vt:lpstr>kNN作業</vt:lpstr>
      <vt:lpstr>PowerPoint 簡報</vt:lpstr>
      <vt:lpstr>提示一: 演算法</vt:lpstr>
      <vt:lpstr>提示二: 計算距離</vt:lpstr>
      <vt:lpstr>提示三: 計算陣列(X)每一筆資料與新案例(z)的距離</vt:lpstr>
      <vt:lpstr>提示四: 排序陣列</vt:lpstr>
      <vt:lpstr>以最近的k個案例的Rings平均數目來預測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Nearest Neighbors</dc:title>
  <dc:creator>liu</dc:creator>
  <cp:lastModifiedBy>liu</cp:lastModifiedBy>
  <cp:revision>37</cp:revision>
  <dcterms:created xsi:type="dcterms:W3CDTF">2022-12-12T07:20:40Z</dcterms:created>
  <dcterms:modified xsi:type="dcterms:W3CDTF">2022-12-13T03:27:54Z</dcterms:modified>
</cp:coreProperties>
</file>