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Nunito Sans" pitchFamily="2" charset="0"/>
      <p:regular r:id="rId11"/>
    </p:embeddedFont>
    <p:embeddedFont>
      <p:font typeface="Nunito Sans Bold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小知識:gpt在英文的表現比中文好</a:t>
            </a:r>
          </a:p>
          <a:p>
            <a:r>
              <a:rPr lang="en-US"/>
              <a:t>同樣的問題用中文問gpt有機會答非所問，但是在英文的表現相對穩定</a:t>
            </a:r>
          </a:p>
          <a:p>
            <a:r>
              <a:rPr lang="en-US"/>
              <a:t>尤其是關於某人的想法(例如:喜歡)或是在對話中提到了我，都有機會讓gpt變成我不清楚我不知道的制式回答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小知識:gpt在英文的表現比中文好</a:t>
            </a:r>
          </a:p>
          <a:p>
            <a:r>
              <a:rPr lang="en-US"/>
              <a:t>同樣的問題用中文問gpt有機會答非所問，但是在英文的表現相對穩定</a:t>
            </a:r>
          </a:p>
          <a:p>
            <a:r>
              <a:rPr lang="en-US"/>
              <a:t>尤其是關於某人的想法(例如:喜歡)或是在對話中提到了我，都有機會讓gpt變成我不清楚我不知道的制式回答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小知識:gpt在英文的表現比中文好</a:t>
            </a:r>
          </a:p>
          <a:p>
            <a:r>
              <a:rPr lang="en-US"/>
              <a:t>同樣的問題用中文問gpt有機會答非所問，但是在英文的表現相對穩定</a:t>
            </a:r>
          </a:p>
          <a:p>
            <a:r>
              <a:rPr lang="en-US"/>
              <a:t>尤其是關於某人的想法(例如:喜歡)或是在對話中提到了我，都有機會讓gpt變成我不清楚我不知道的制式回答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TextBox 3"/>
          <p:cNvSpPr txBox="1"/>
          <p:nvPr/>
        </p:nvSpPr>
        <p:spPr>
          <a:xfrm>
            <a:off x="2289114" y="4717098"/>
            <a:ext cx="13709772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z="6399">
                <a:solidFill>
                  <a:srgbClr val="1F375B"/>
                </a:solidFill>
                <a:latin typeface="Nunito Sans Bold"/>
                <a:ea typeface="Nunito Sans Bold"/>
              </a:rPr>
              <a:t>GPT 作業練習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TextBox 3"/>
          <p:cNvSpPr txBox="1"/>
          <p:nvPr/>
        </p:nvSpPr>
        <p:spPr>
          <a:xfrm>
            <a:off x="601046" y="517524"/>
            <a:ext cx="2904154" cy="927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 dirty="0" err="1">
                <a:solidFill>
                  <a:srgbClr val="000000"/>
                </a:solidFill>
                <a:ea typeface="Nunito Sans Bold"/>
              </a:rPr>
              <a:t>作業要求</a:t>
            </a:r>
            <a:endParaRPr lang="en-US" sz="5499" dirty="0">
              <a:solidFill>
                <a:srgbClr val="000000"/>
              </a:solidFill>
              <a:ea typeface="Nunito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2277528"/>
            <a:ext cx="15851504" cy="437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3199" dirty="0">
                <a:solidFill>
                  <a:srgbClr val="000000"/>
                </a:solidFill>
                <a:latin typeface="Nunito Sans"/>
                <a:ea typeface="Nunito Sans"/>
              </a:rPr>
              <a:t>1.做出一個聊天室，可以連續自己打字聊天(</a:t>
            </a:r>
            <a:r>
              <a:rPr lang="en-US" sz="3199" dirty="0" err="1">
                <a:solidFill>
                  <a:srgbClr val="000000"/>
                </a:solidFill>
                <a:latin typeface="Nunito Sans"/>
                <a:ea typeface="Nunito Sans"/>
              </a:rPr>
              <a:t>如同網頁版一樣，你送出一次他回覆一次</a:t>
            </a:r>
            <a:r>
              <a:rPr lang="en-US" sz="3199" dirty="0">
                <a:solidFill>
                  <a:srgbClr val="000000"/>
                </a:solidFill>
                <a:latin typeface="Nunito Sans"/>
                <a:ea typeface="Nunito Sans"/>
              </a:rPr>
              <a:t>)，</a:t>
            </a:r>
            <a:r>
              <a:rPr lang="en-US" sz="3199" dirty="0" err="1">
                <a:solidFill>
                  <a:srgbClr val="000000"/>
                </a:solidFill>
                <a:latin typeface="Nunito Sans"/>
                <a:ea typeface="Nunito Sans"/>
              </a:rPr>
              <a:t>並且GPT</a:t>
            </a:r>
            <a:r>
              <a:rPr lang="en-US" sz="3199" dirty="0" err="1">
                <a:solidFill>
                  <a:srgbClr val="000000"/>
                </a:solidFill>
                <a:ea typeface="Nunito Sans Bold"/>
              </a:rPr>
              <a:t>要記住過去的訊息</a:t>
            </a:r>
            <a:r>
              <a:rPr lang="en-US" sz="3199" dirty="0" err="1">
                <a:solidFill>
                  <a:srgbClr val="000000"/>
                </a:solidFill>
                <a:latin typeface="Nunito Sans"/>
                <a:ea typeface="Nunito Sans"/>
              </a:rPr>
              <a:t>，除此之外，要賦予gpt一個特殊的對話情境</a:t>
            </a:r>
            <a:endParaRPr lang="en-US" sz="3199" dirty="0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3839"/>
              </a:lnSpc>
            </a:pPr>
            <a:r>
              <a:rPr lang="en-US" sz="3199" dirty="0" err="1">
                <a:solidFill>
                  <a:srgbClr val="000000"/>
                </a:solidFill>
                <a:latin typeface="Nunito Sans"/>
                <a:ea typeface="Nunito Sans"/>
              </a:rPr>
              <a:t>例如:他是一個保險業務員，無論如何都想賣你保險</a:t>
            </a:r>
            <a:endParaRPr lang="en-US" sz="3199" dirty="0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3839"/>
              </a:lnSpc>
            </a:pPr>
            <a:r>
              <a:rPr lang="en-US" sz="3199" dirty="0" err="1">
                <a:solidFill>
                  <a:srgbClr val="000000"/>
                </a:solidFill>
                <a:ea typeface="Nunito Sans"/>
              </a:rPr>
              <a:t>同學可以自由設定情境，不用一定要賣保險</a:t>
            </a:r>
            <a:endParaRPr lang="en-US" sz="3199" dirty="0">
              <a:solidFill>
                <a:srgbClr val="000000"/>
              </a:solidFill>
              <a:ea typeface="Nunito Sans"/>
            </a:endParaRPr>
          </a:p>
          <a:p>
            <a:pPr>
              <a:lnSpc>
                <a:spcPts val="3839"/>
              </a:lnSpc>
            </a:pPr>
            <a:r>
              <a:rPr lang="en-US" sz="3199" dirty="0">
                <a:solidFill>
                  <a:srgbClr val="000000"/>
                </a:solidFill>
                <a:latin typeface="Nunito Sans Bold"/>
                <a:ea typeface="Nunito Sans Bold"/>
              </a:rPr>
              <a:t>#註:只要在終端機聊天即可，不需要使用wxpython</a:t>
            </a:r>
          </a:p>
          <a:p>
            <a:pPr>
              <a:lnSpc>
                <a:spcPts val="3839"/>
              </a:lnSpc>
            </a:pPr>
            <a:endParaRPr lang="en-US" sz="3199" dirty="0">
              <a:solidFill>
                <a:srgbClr val="000000"/>
              </a:solidFill>
              <a:latin typeface="Nunito Sans Bold"/>
              <a:ea typeface="Nunito Sans Bold"/>
            </a:endParaRPr>
          </a:p>
          <a:p>
            <a:pPr>
              <a:lnSpc>
                <a:spcPts val="3839"/>
              </a:lnSpc>
            </a:pPr>
            <a:endParaRPr lang="en-US" sz="3199" dirty="0">
              <a:solidFill>
                <a:srgbClr val="000000"/>
              </a:solidFill>
              <a:latin typeface="Nunito Sans Bold"/>
              <a:ea typeface="Nunito Sans Bold"/>
            </a:endParaRPr>
          </a:p>
          <a:p>
            <a:pPr>
              <a:lnSpc>
                <a:spcPts val="3839"/>
              </a:lnSpc>
            </a:pPr>
            <a:r>
              <a:rPr lang="en-US" sz="3199" dirty="0">
                <a:solidFill>
                  <a:srgbClr val="000000"/>
                </a:solidFill>
                <a:latin typeface="Nunito Sans"/>
                <a:ea typeface="Nunito Sans"/>
              </a:rPr>
              <a:t>2.用本學期學過的任意一種資料庫，將對話記錄存到資料庫內，內容包含對話的時間，內容(content)，</a:t>
            </a:r>
            <a:r>
              <a:rPr lang="en-US" sz="3199" dirty="0" err="1">
                <a:solidFill>
                  <a:srgbClr val="000000"/>
                </a:solidFill>
                <a:latin typeface="Nunito Sans"/>
                <a:ea typeface="Nunito Sans"/>
              </a:rPr>
              <a:t>由誰回覆</a:t>
            </a:r>
            <a:r>
              <a:rPr lang="en-US" sz="3199" dirty="0">
                <a:solidFill>
                  <a:srgbClr val="000000"/>
                </a:solidFill>
                <a:latin typeface="Nunito Sans"/>
                <a:ea typeface="Nunito Sans"/>
              </a:rPr>
              <a:t>(role)，</a:t>
            </a:r>
            <a:r>
              <a:rPr lang="en-US" sz="3199" dirty="0" err="1">
                <a:solidFill>
                  <a:srgbClr val="000000"/>
                </a:solidFill>
                <a:latin typeface="Nunito Sans"/>
                <a:ea typeface="Nunito Sans"/>
              </a:rPr>
              <a:t>消耗的token數</a:t>
            </a:r>
            <a:endParaRPr lang="en-US" sz="3199" dirty="0">
              <a:solidFill>
                <a:srgbClr val="000000"/>
              </a:solidFill>
              <a:latin typeface="Nunito Sans"/>
              <a:ea typeface="Nuni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857272"/>
            <a:ext cx="15851504" cy="388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要求:做出一個聊天室，可以連續自己打字聊天(如同網頁版一樣，你送出一次他回覆一次)，並且GPT</a:t>
            </a:r>
            <a:r>
              <a:rPr lang="en-US" sz="3199">
                <a:solidFill>
                  <a:srgbClr val="000000"/>
                </a:solidFill>
                <a:ea typeface="Nunito Sans Bold"/>
              </a:rPr>
              <a:t>要記住過去的訊息</a:t>
            </a: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，除此之外，要賦予gpt一個特殊的對話情境</a:t>
            </a: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參考對話範例如下圖:</a:t>
            </a: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同學要注意對話過程中要能證明"記得訊息"，以及"對話情境"兩個要點</a:t>
            </a: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028700" y="4571263"/>
            <a:ext cx="16713660" cy="3525528"/>
          </a:xfrm>
          <a:custGeom>
            <a:avLst/>
            <a:gdLst/>
            <a:ahLst/>
            <a:cxnLst/>
            <a:rect l="l" t="t" r="r" b="b"/>
            <a:pathLst>
              <a:path w="16713660" h="3525528">
                <a:moveTo>
                  <a:pt x="0" y="0"/>
                </a:moveTo>
                <a:lnTo>
                  <a:pt x="16713660" y="0"/>
                </a:lnTo>
                <a:lnTo>
                  <a:pt x="16713660" y="3525529"/>
                </a:lnTo>
                <a:lnTo>
                  <a:pt x="0" y="35255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482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1046" y="517524"/>
            <a:ext cx="4149030" cy="92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Nunito Sans Bold"/>
                <a:ea typeface="Nunito Sans Bold"/>
              </a:rPr>
              <a:t>1.GPT聊天室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286750"/>
            <a:ext cx="15851504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hint:善用role:system 以及前面所教的示範給gpt看以達到更好的效果，可以多次嘗試同樣的對話內容實驗應該要提供gpt什麼樣的描述</a:t>
            </a: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也可以到https://platform.openai.com/playground 進行實驗看看結果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80" y="437980"/>
            <a:ext cx="17412040" cy="9411040"/>
          </a:xfrm>
          <a:prstGeom prst="rect">
            <a:avLst/>
          </a:prstGeom>
          <a:solidFill>
            <a:srgbClr val="C9F1F2"/>
          </a:solidFill>
        </p:spPr>
      </p:sp>
      <p:sp>
        <p:nvSpPr>
          <p:cNvPr id="3" name="Freeform 3"/>
          <p:cNvSpPr/>
          <p:nvPr/>
        </p:nvSpPr>
        <p:spPr>
          <a:xfrm>
            <a:off x="8296172" y="2625289"/>
            <a:ext cx="8711936" cy="7223731"/>
          </a:xfrm>
          <a:custGeom>
            <a:avLst/>
            <a:gdLst/>
            <a:ahLst/>
            <a:cxnLst/>
            <a:rect l="l" t="t" r="r" b="b"/>
            <a:pathLst>
              <a:path w="8711936" h="7223731">
                <a:moveTo>
                  <a:pt x="0" y="0"/>
                </a:moveTo>
                <a:lnTo>
                  <a:pt x="8711936" y="0"/>
                </a:lnTo>
                <a:lnTo>
                  <a:pt x="8711936" y="7223731"/>
                </a:lnTo>
                <a:lnTo>
                  <a:pt x="0" y="72237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3664" b="-28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564920"/>
            <a:ext cx="15851504" cy="388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要求:以mongodb當範例，只要維護一個collection就好，每一筆記錄下有3個field，分別是現在日期時間，對話角色，對話內容，如果是gpt的回覆的話則要多紀錄消耗的token</a:t>
            </a: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latin typeface="Nunito Sans"/>
              <a:ea typeface="Nunito Sans"/>
            </a:endParaRP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Nunito Sans"/>
                <a:ea typeface="Nunito Sans"/>
              </a:rPr>
              <a:t>參考範例如右圖:</a:t>
            </a: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ea typeface="Nunito Sans"/>
              </a:rPr>
              <a:t>同學也可以選用其他種有教過的資料庫</a:t>
            </a: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ea typeface="Nunito Sans"/>
            </a:endParaRP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ea typeface="Nunito Sans"/>
            </a:endParaRPr>
          </a:p>
          <a:p>
            <a:pPr>
              <a:lnSpc>
                <a:spcPts val="3839"/>
              </a:lnSpc>
            </a:pPr>
            <a:endParaRPr lang="en-US" sz="3199">
              <a:solidFill>
                <a:srgbClr val="000000"/>
              </a:solidFill>
              <a:ea typeface="Nunito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1046" y="517524"/>
            <a:ext cx="4095899" cy="92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Nunito Sans Bold"/>
                <a:ea typeface="Nunito Sans Bold"/>
              </a:rPr>
              <a:t>2.存進資料庫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自訂</PresentationFormat>
  <Paragraphs>38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Nunito Sans Bold</vt:lpstr>
      <vt:lpstr>Arial</vt:lpstr>
      <vt:lpstr>Nunito Sans</vt:lpstr>
      <vt:lpstr>Calibri</vt:lpstr>
      <vt:lpstr>Office Theme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 教材</dc:title>
  <cp:lastModifiedBy>me</cp:lastModifiedBy>
  <cp:revision>2</cp:revision>
  <dcterms:created xsi:type="dcterms:W3CDTF">2006-08-16T00:00:00Z</dcterms:created>
  <dcterms:modified xsi:type="dcterms:W3CDTF">2023-12-15T02:43:25Z</dcterms:modified>
  <dc:identifier>DAF0nhJcqhc</dc:identifier>
</cp:coreProperties>
</file>