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26" autoAdjust="0"/>
    <p:restoredTop sz="94660"/>
  </p:normalViewPr>
  <p:slideViewPr>
    <p:cSldViewPr snapToGrid="0">
      <p:cViewPr>
        <p:scale>
          <a:sx n="150" d="100"/>
          <a:sy n="150" d="100"/>
        </p:scale>
        <p:origin x="1254" y="-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33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7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33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01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57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67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1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37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2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55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20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4E08-33D0-4926-ADBE-70095D34A3D3}" type="datetimeFigureOut">
              <a:rPr lang="zh-TW" altLang="en-US" smtClean="0"/>
              <a:t>2023/5/24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222C-D7AD-43DA-8503-2A8EDF8783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88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2233837" y="3041002"/>
            <a:ext cx="1199293" cy="34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500917"/>
              </p:ext>
            </p:extLst>
          </p:nvPr>
        </p:nvGraphicFramePr>
        <p:xfrm>
          <a:off x="293434" y="3053281"/>
          <a:ext cx="1957032" cy="54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工作表" r:id="rId3" imgW="3257485" imgH="904978" progId="Excel.Sheet.12">
                  <p:embed/>
                </p:oleObj>
              </mc:Choice>
              <mc:Fallback>
                <p:oleObj name="工作表" r:id="rId3" imgW="3257485" imgH="9049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434" y="3053281"/>
                        <a:ext cx="1957032" cy="54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 flipH="1" flipV="1">
            <a:off x="5425923" y="980902"/>
            <a:ext cx="1392998" cy="20948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 flipV="1">
            <a:off x="5457323" y="2835744"/>
            <a:ext cx="1361598" cy="3782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5404719" y="3416531"/>
            <a:ext cx="1428343" cy="23027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 flipV="1">
            <a:off x="5401186" y="5719243"/>
            <a:ext cx="1423558" cy="414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769243"/>
              </p:ext>
            </p:extLst>
          </p:nvPr>
        </p:nvGraphicFramePr>
        <p:xfrm>
          <a:off x="3468891" y="637808"/>
          <a:ext cx="1957032" cy="11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工作表" r:id="rId5" imgW="3257485" imgH="1952792" progId="Excel.Sheet.12">
                  <p:embed/>
                </p:oleObj>
              </mc:Choice>
              <mc:Fallback>
                <p:oleObj name="工作表" r:id="rId5" imgW="3257485" imgH="19527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8891" y="637808"/>
                        <a:ext cx="1957032" cy="11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14009"/>
              </p:ext>
            </p:extLst>
          </p:nvPr>
        </p:nvGraphicFramePr>
        <p:xfrm>
          <a:off x="3454755" y="5385156"/>
          <a:ext cx="1957032" cy="119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工作表" r:id="rId7" imgW="3257485" imgH="1990674" progId="Excel.Sheet.12">
                  <p:embed/>
                </p:oleObj>
              </mc:Choice>
              <mc:Fallback>
                <p:oleObj name="工作表" r:id="rId7" imgW="3257485" imgH="199067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4755" y="5385156"/>
                        <a:ext cx="1957032" cy="1195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478374"/>
              </p:ext>
            </p:extLst>
          </p:nvPr>
        </p:nvGraphicFramePr>
        <p:xfrm>
          <a:off x="6818921" y="5033628"/>
          <a:ext cx="1957032" cy="1064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工作表" r:id="rId9" imgW="3257485" imgH="1771727" progId="Excel.Sheet.12">
                  <p:embed/>
                </p:oleObj>
              </mc:Choice>
              <mc:Fallback>
                <p:oleObj name="工作表" r:id="rId9" imgW="3257485" imgH="17717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8921" y="5033628"/>
                        <a:ext cx="1957032" cy="1064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3130" y="2211021"/>
            <a:ext cx="2055588" cy="23975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8921" y="2525908"/>
            <a:ext cx="2206205" cy="13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9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工作表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3</cp:revision>
  <dcterms:created xsi:type="dcterms:W3CDTF">2023-05-23T04:14:45Z</dcterms:created>
  <dcterms:modified xsi:type="dcterms:W3CDTF">2023-05-24T05:04:32Z</dcterms:modified>
</cp:coreProperties>
</file>