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DF1"/>
    <a:srgbClr val="5B9BD5"/>
    <a:srgbClr val="3BFBFB"/>
    <a:srgbClr val="F9DFF9"/>
    <a:srgbClr val="000000"/>
    <a:srgbClr val="D1A5E9"/>
    <a:srgbClr val="AA5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467" y="-406400"/>
            <a:ext cx="8918222" cy="719102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069" y="5128954"/>
            <a:ext cx="8711738" cy="1546166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1069" y="847898"/>
            <a:ext cx="8711738" cy="4281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17272" y="1488440"/>
            <a:ext cx="2959331" cy="295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47833"/>
              </p:ext>
            </p:extLst>
          </p:nvPr>
        </p:nvGraphicFramePr>
        <p:xfrm>
          <a:off x="624840" y="1463041"/>
          <a:ext cx="1702724" cy="29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9292"/>
              </p:ext>
            </p:extLst>
          </p:nvPr>
        </p:nvGraphicFramePr>
        <p:xfrm>
          <a:off x="6738159" y="1488440"/>
          <a:ext cx="1702724" cy="291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歡迎來到家族記帳管理系統                 請登入會員 </a:t>
            </a:r>
          </a:p>
        </p:txBody>
      </p:sp>
      <p:sp>
        <p:nvSpPr>
          <p:cNvPr id="12" name="流程圖: 合併 11"/>
          <p:cNvSpPr/>
          <p:nvPr/>
        </p:nvSpPr>
        <p:spPr>
          <a:xfrm rot="3373016">
            <a:off x="4776924" y="1861633"/>
            <a:ext cx="990574" cy="15033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4841" y="5419898"/>
            <a:ext cx="904701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投票區</a:t>
            </a:r>
          </a:p>
        </p:txBody>
      </p:sp>
      <p:sp>
        <p:nvSpPr>
          <p:cNvPr id="17" name="矩形 16"/>
          <p:cNvSpPr/>
          <p:nvPr/>
        </p:nvSpPr>
        <p:spPr>
          <a:xfrm>
            <a:off x="2443943" y="5419899"/>
            <a:ext cx="4339242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29542" y="5419900"/>
            <a:ext cx="904701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進行中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542" y="5926975"/>
            <a:ext cx="904701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已結束</a:t>
            </a:r>
          </a:p>
        </p:txBody>
      </p:sp>
      <p:sp>
        <p:nvSpPr>
          <p:cNvPr id="20" name="矩形 19"/>
          <p:cNvSpPr/>
          <p:nvPr/>
        </p:nvSpPr>
        <p:spPr>
          <a:xfrm>
            <a:off x="2443943" y="5935288"/>
            <a:ext cx="4339242" cy="46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92886" y="5419899"/>
            <a:ext cx="1647997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92886" y="5926975"/>
            <a:ext cx="1647997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151752" y="344514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151752" y="1025697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248267" y="527058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0883" y="327195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40882" y="974664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public”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6243" y="27398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“public-left”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896925" y="27398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“public-right”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3532238" y="27507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“public-center”</a:t>
            </a:r>
          </a:p>
        </p:txBody>
      </p:sp>
      <p:sp>
        <p:nvSpPr>
          <p:cNvPr id="33" name="矩形 32"/>
          <p:cNvSpPr/>
          <p:nvPr/>
        </p:nvSpPr>
        <p:spPr>
          <a:xfrm>
            <a:off x="8467461" y="5216697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vote-list”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1069" y="-282409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container”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6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224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項次</a:t>
                      </a:r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主題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subject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開始時間</a:t>
                      </a:r>
                      <a:r>
                        <a:rPr lang="en-US" altLang="zh-TW" sz="1050" dirty="0" err="1"/>
                        <a:t>open_time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結束時間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 err="1"/>
                        <a:t>close_time</a:t>
                      </a:r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單複選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已投票完成者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排列：舊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0" name="矩形 29"/>
          <p:cNvSpPr/>
          <p:nvPr/>
        </p:nvSpPr>
        <p:spPr>
          <a:xfrm>
            <a:off x="374074" y="923954"/>
            <a:ext cx="984360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進行中</a:t>
            </a:r>
          </a:p>
        </p:txBody>
      </p:sp>
      <p:sp>
        <p:nvSpPr>
          <p:cNvPr id="35" name="矩形 34"/>
          <p:cNvSpPr/>
          <p:nvPr/>
        </p:nvSpPr>
        <p:spPr>
          <a:xfrm>
            <a:off x="1358433" y="920437"/>
            <a:ext cx="1123510" cy="346616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已結束</a:t>
            </a:r>
          </a:p>
        </p:txBody>
      </p:sp>
    </p:spTree>
    <p:extLst>
      <p:ext uri="{BB962C8B-B14F-4D97-AF65-F5344CB8AC3E}">
        <p14:creationId xmlns:p14="http://schemas.microsoft.com/office/powerpoint/2010/main" val="342922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43528"/>
              </p:ext>
            </p:extLst>
          </p:nvPr>
        </p:nvGraphicFramePr>
        <p:xfrm>
          <a:off x="374073" y="1445958"/>
          <a:ext cx="8345974" cy="13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176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異動時間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 err="1"/>
                        <a:t>created_time</a:t>
                      </a:r>
                      <a:endParaRPr lang="en-US" altLang="zh-TW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異動事項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summary-&gt;</a:t>
                      </a:r>
                      <a:br>
                        <a:rPr lang="en-US" altLang="zh-TW" sz="1050" dirty="0"/>
                      </a:br>
                      <a:r>
                        <a:rPr lang="en-US" altLang="zh-TW" sz="1050" dirty="0"/>
                        <a:t>“</a:t>
                      </a:r>
                      <a:r>
                        <a:rPr lang="zh-TW" altLang="en-US" sz="1050" dirty="0"/>
                        <a:t>更新</a:t>
                      </a:r>
                      <a:r>
                        <a:rPr lang="en-US" altLang="zh-TW" sz="1050" dirty="0"/>
                        <a:t>”class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更新項目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summary-&gt;</a:t>
                      </a:r>
                      <a:br>
                        <a:rPr lang="en-US" altLang="zh-TW" sz="1050" dirty="0"/>
                      </a:br>
                      <a:r>
                        <a:rPr lang="en-US" altLang="zh-TW" sz="1050" dirty="0"/>
                        <a:t>project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投票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496402"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主題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topicsV.topic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選擇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reocrds</a:t>
                      </a: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投票時間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vote_time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05323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l"/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“</a:t>
                      </a:r>
                      <a:r>
                        <a:rPr lang="zh-TW" altLang="en-US" sz="1100" dirty="0"/>
                        <a:t>更新</a:t>
                      </a:r>
                      <a:r>
                        <a:rPr lang="en-US" altLang="zh-TW" sz="1100" dirty="0"/>
                        <a:t>”</a:t>
                      </a:r>
                      <a:r>
                        <a:rPr lang="zh-TW" altLang="en-US" sz="1100" dirty="0"/>
                        <a:t>收入 </a:t>
                      </a:r>
                      <a:r>
                        <a:rPr lang="en-US" altLang="zh-TW" sz="1100" dirty="0"/>
                        <a:t>||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“</a:t>
                      </a:r>
                      <a:r>
                        <a:rPr lang="zh-TW" altLang="en-US" sz="1100" dirty="0"/>
                        <a:t>更新</a:t>
                      </a:r>
                      <a:r>
                        <a:rPr lang="en-US" altLang="zh-TW" sz="1100" dirty="0"/>
                        <a:t>”</a:t>
                      </a:r>
                      <a:r>
                        <a:rPr lang="zh-TW" altLang="en-US" sz="1100" dirty="0"/>
                        <a:t>支出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087395" y="381246"/>
            <a:ext cx="1738738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歷史紀錄查詢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排列：新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舊</a:t>
            </a:r>
          </a:p>
        </p:txBody>
      </p:sp>
      <p:sp>
        <p:nvSpPr>
          <p:cNvPr id="20" name="矩形 19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</a:t>
            </a:r>
          </a:p>
        </p:txBody>
      </p:sp>
      <p:sp>
        <p:nvSpPr>
          <p:cNvPr id="21" name="矩形 20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</a:t>
            </a:r>
          </a:p>
        </p:txBody>
      </p:sp>
      <p:sp>
        <p:nvSpPr>
          <p:cNvPr id="22" name="矩形 21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61785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32822" y="855177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0295"/>
              </p:ext>
            </p:extLst>
          </p:nvPr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382"/>
              </p:ext>
            </p:extLst>
          </p:nvPr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18918"/>
              </p:ext>
            </p:extLst>
          </p:nvPr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998"/>
              </p:ext>
            </p:extLst>
          </p:nvPr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25" name="矩形 2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833591" y="104963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746036" y="3864298"/>
            <a:ext cx="2210676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summary_private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691454" y="954793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public”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6243" y="16222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“public-left”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6896925" y="16222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“public-right”</a:t>
            </a:r>
          </a:p>
        </p:txBody>
      </p:sp>
      <p:sp>
        <p:nvSpPr>
          <p:cNvPr id="33" name="矩形 32"/>
          <p:cNvSpPr/>
          <p:nvPr/>
        </p:nvSpPr>
        <p:spPr>
          <a:xfrm>
            <a:off x="3532238" y="16331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“public-center”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62130" y="437593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-left”</a:t>
            </a:r>
          </a:p>
        </p:txBody>
      </p:sp>
      <p:sp>
        <p:nvSpPr>
          <p:cNvPr id="35" name="矩形 34"/>
          <p:cNvSpPr/>
          <p:nvPr/>
        </p:nvSpPr>
        <p:spPr>
          <a:xfrm>
            <a:off x="6902812" y="4375930"/>
            <a:ext cx="1538071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-right”</a:t>
            </a:r>
          </a:p>
        </p:txBody>
      </p:sp>
      <p:sp>
        <p:nvSpPr>
          <p:cNvPr id="36" name="矩形 35"/>
          <p:cNvSpPr/>
          <p:nvPr/>
        </p:nvSpPr>
        <p:spPr>
          <a:xfrm>
            <a:off x="3538125" y="438679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-center”</a:t>
            </a:r>
          </a:p>
        </p:txBody>
      </p:sp>
      <p:sp>
        <p:nvSpPr>
          <p:cNvPr id="37" name="矩形 36"/>
          <p:cNvSpPr/>
          <p:nvPr/>
        </p:nvSpPr>
        <p:spPr>
          <a:xfrm>
            <a:off x="8691454" y="3806175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&lt;div&gt;“private”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08901" y="377887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4936079" y="730823"/>
            <a:ext cx="2726575" cy="36663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2518"/>
              </p:ext>
            </p:extLst>
          </p:nvPr>
        </p:nvGraphicFramePr>
        <p:xfrm>
          <a:off x="5020887" y="847896"/>
          <a:ext cx="2567053" cy="34165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收支登記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收支清單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類別管理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22320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特定查詢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01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投票功能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506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歷史紀錄查詢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69051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5136445" y="1454728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box-menu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1231" y="3551988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menu”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5709162" y="730823"/>
            <a:ext cx="2726575" cy="13556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1910"/>
              </p:ext>
            </p:extLst>
          </p:nvPr>
        </p:nvGraphicFramePr>
        <p:xfrm>
          <a:off x="5802285" y="847896"/>
          <a:ext cx="2567053" cy="1138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帳號管理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登出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286664" y="870209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box-setting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3697" y="1451031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&lt;div&gt;“setting”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38190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881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I=amount</a:t>
                      </a:r>
                      <a:endParaRPr lang="zh-TW" altLang="en-US" sz="1100" dirty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公開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私人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否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是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收支登記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一鍵切換</a:t>
            </a:r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上面切換</a:t>
            </a:r>
            <a:r>
              <a:rPr lang="en-US" altLang="zh-TW" dirty="0"/>
              <a:t>-</a:t>
            </a:r>
            <a:r>
              <a:rPr lang="zh-TW" altLang="en-US" dirty="0"/>
              <a:t>此處會變色</a:t>
            </a:r>
          </a:p>
        </p:txBody>
      </p:sp>
      <p:sp>
        <p:nvSpPr>
          <p:cNvPr id="5" name="橢圓 4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送出後回傳新增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輸出新增確認頁面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833591" y="1049632"/>
            <a:ext cx="1849842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64500" y="3806175"/>
            <a:ext cx="2133600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&lt;div&gt;“summary-list”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12942" y="365440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60800" y="2457333"/>
            <a:ext cx="2133600" cy="676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&lt;div&gt;&lt;form post&gt;</a:t>
            </a:r>
          </a:p>
          <a:p>
            <a:r>
              <a:rPr lang="en-US" altLang="zh-TW" dirty="0"/>
              <a:t>“summary”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3637"/>
              </p:ext>
            </p:extLst>
          </p:nvPr>
        </p:nvGraphicFramePr>
        <p:xfrm>
          <a:off x="374073" y="1445958"/>
          <a:ext cx="8345974" cy="195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I=amount</a:t>
                      </a:r>
                      <a:endParaRPr lang="zh-TW" altLang="en-US" sz="1100" dirty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公開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私人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否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是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  <a:tr h="451042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是否增加</a:t>
                      </a:r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筆資料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2046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新增確認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一鍵切換</a:t>
            </a:r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上面切換</a:t>
            </a:r>
            <a:r>
              <a:rPr lang="en-US" altLang="zh-TW" dirty="0"/>
              <a:t>-</a:t>
            </a:r>
            <a:r>
              <a:rPr lang="zh-TW" altLang="en-US" dirty="0"/>
              <a:t>此處會變色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3" name="矩形 22"/>
          <p:cNvSpPr/>
          <p:nvPr/>
        </p:nvSpPr>
        <p:spPr>
          <a:xfrm>
            <a:off x="7755775" y="300674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取消</a:t>
            </a:r>
          </a:p>
        </p:txBody>
      </p:sp>
      <p:sp>
        <p:nvSpPr>
          <p:cNvPr id="24" name="矩形 23"/>
          <p:cNvSpPr/>
          <p:nvPr/>
        </p:nvSpPr>
        <p:spPr>
          <a:xfrm>
            <a:off x="6871161" y="300668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確定</a:t>
            </a:r>
          </a:p>
        </p:txBody>
      </p:sp>
      <p:sp>
        <p:nvSpPr>
          <p:cNvPr id="27" name="橢圓 26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3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2176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收支清單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30" name="矩形 29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排列：舊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新</a:t>
            </a:r>
          </a:p>
        </p:txBody>
      </p:sp>
    </p:spTree>
    <p:extLst>
      <p:ext uri="{BB962C8B-B14F-4D97-AF65-F5344CB8AC3E}">
        <p14:creationId xmlns:p14="http://schemas.microsoft.com/office/powerpoint/2010/main" val="11489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422794" y="970149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新增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0977"/>
              </p:ext>
            </p:extLst>
          </p:nvPr>
        </p:nvGraphicFramePr>
        <p:xfrm>
          <a:off x="374072" y="1445957"/>
          <a:ext cx="8320347" cy="28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48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4305299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</a:tblGrid>
              <a:tr h="90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編號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說明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description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189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類別管理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454168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453514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454224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22" name="橢圓 21"/>
          <p:cNvSpPr/>
          <p:nvPr/>
        </p:nvSpPr>
        <p:spPr>
          <a:xfrm>
            <a:off x="8487293" y="323032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23" name="橢圓 22"/>
          <p:cNvSpPr/>
          <p:nvPr/>
        </p:nvSpPr>
        <p:spPr>
          <a:xfrm>
            <a:off x="8503917" y="364203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34" name="橢圓 33"/>
          <p:cNvSpPr/>
          <p:nvPr/>
        </p:nvSpPr>
        <p:spPr>
          <a:xfrm>
            <a:off x="8478983" y="2814918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6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XXX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31433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特定查詢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9" name="等腰三角形 28"/>
          <p:cNvSpPr/>
          <p:nvPr/>
        </p:nvSpPr>
        <p:spPr>
          <a:xfrm>
            <a:off x="129541" y="73191"/>
            <a:ext cx="1084808" cy="88053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特定</a:t>
            </a:r>
            <a:endParaRPr lang="en-US" altLang="zh-TW" sz="1100" dirty="0"/>
          </a:p>
          <a:p>
            <a:pPr algn="ctr"/>
            <a:r>
              <a:rPr lang="zh-TW" altLang="en-US" sz="1100" dirty="0"/>
              <a:t>查詢</a:t>
            </a:r>
            <a:r>
              <a:rPr lang="en-US" altLang="zh-TW" sz="1100" dirty="0"/>
              <a:t>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8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1089</Words>
  <Application>Microsoft Office PowerPoint</Application>
  <PresentationFormat>如螢幕大小 (4:3)</PresentationFormat>
  <Paragraphs>405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可瑞 程</cp:lastModifiedBy>
  <cp:revision>116</cp:revision>
  <dcterms:created xsi:type="dcterms:W3CDTF">2023-05-23T05:00:06Z</dcterms:created>
  <dcterms:modified xsi:type="dcterms:W3CDTF">2023-05-24T16:23:46Z</dcterms:modified>
</cp:coreProperties>
</file>