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1C7EF19-3EF0-4532-A073-DF6B238864A6}" v="20" dt="2025-02-05T17:16:10.0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 varScale="1">
        <p:scale>
          <a:sx n="86" d="100"/>
          <a:sy n="86" d="100"/>
        </p:scale>
        <p:origin x="6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uk-UA"/>
              <a:t>Зразок заголовка</a:t>
            </a:r>
          </a:p>
        </p:txBody>
      </p:sp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uk-UA"/>
              <a:t>Зразок підзаголовка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0B57-8E6A-4005-9EDD-D258F6CC94AB}" type="datetimeFigureOut">
              <a:rPr lang="uk-UA" smtClean="0"/>
              <a:t>05.02.2025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5309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вертикального тексту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/>
              <a:t>Зразок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П'ятий рівень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0B57-8E6A-4005-9EDD-D258F6CC94AB}" type="datetimeFigureOut">
              <a:rPr lang="uk-UA" smtClean="0"/>
              <a:t>05.02.2025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08874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и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вертикального тексту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uk-UA"/>
              <a:t>Зразок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П'ятий рівень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0B57-8E6A-4005-9EDD-D258F6CC94AB}" type="datetimeFigureOut">
              <a:rPr lang="uk-UA" smtClean="0"/>
              <a:t>05.02.2025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16257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і об'є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/>
              <a:t>Зразок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П'ятий рівень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0B57-8E6A-4005-9EDD-D258F6CC94AB}" type="datetimeFigureOut">
              <a:rPr lang="uk-UA" smtClean="0"/>
              <a:t>05.02.2025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97034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uk-UA"/>
              <a:t>Зразок тексту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0B57-8E6A-4005-9EDD-D258F6CC94AB}" type="datetimeFigureOut">
              <a:rPr lang="uk-UA" smtClean="0"/>
              <a:t>05.02.2025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01798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'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вмісту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uk-UA"/>
              <a:t>Зразок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П'ятий рівень</a:t>
            </a:r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uk-UA"/>
              <a:t>Зразок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П'ятий рівень</a:t>
            </a:r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0B57-8E6A-4005-9EDD-D258F6CC94AB}" type="datetimeFigureOut">
              <a:rPr lang="uk-UA" smtClean="0"/>
              <a:t>05.02.2025</a:t>
            </a:fld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83087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Зразок тексту</a:t>
            </a:r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uk-UA"/>
              <a:t>Зразок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П'ятий рівень</a:t>
            </a:r>
          </a:p>
        </p:txBody>
      </p:sp>
      <p:sp>
        <p:nvSpPr>
          <p:cNvPr id="5" name="Місце для тексту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Зразок тексту</a:t>
            </a:r>
          </a:p>
        </p:txBody>
      </p:sp>
      <p:sp>
        <p:nvSpPr>
          <p:cNvPr id="6" name="Місце для вмісту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uk-UA"/>
              <a:t>Зразок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П'ятий рівень</a:t>
            </a:r>
          </a:p>
        </p:txBody>
      </p:sp>
      <p:sp>
        <p:nvSpPr>
          <p:cNvPr id="7" name="Місце для дати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0B57-8E6A-4005-9EDD-D258F6CC94AB}" type="datetimeFigureOut">
              <a:rPr lang="uk-UA" smtClean="0"/>
              <a:t>05.02.2025</a:t>
            </a:fld>
            <a:endParaRPr lang="uk-UA"/>
          </a:p>
        </p:txBody>
      </p:sp>
      <p:sp>
        <p:nvSpPr>
          <p:cNvPr id="8" name="Місце для нижнього колонтитула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Місце для номера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55882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дати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0B57-8E6A-4005-9EDD-D258F6CC94AB}" type="datetimeFigureOut">
              <a:rPr lang="uk-UA" smtClean="0"/>
              <a:t>05.02.2025</a:t>
            </a:fld>
            <a:endParaRPr lang="uk-UA"/>
          </a:p>
        </p:txBody>
      </p:sp>
      <p:sp>
        <p:nvSpPr>
          <p:cNvPr id="4" name="Місце для нижнього колонтитула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Місце для номер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91776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дати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0B57-8E6A-4005-9EDD-D258F6CC94AB}" type="datetimeFigureOut">
              <a:rPr lang="uk-UA" smtClean="0"/>
              <a:t>05.02.2025</a:t>
            </a:fld>
            <a:endParaRPr lang="uk-UA"/>
          </a:p>
        </p:txBody>
      </p:sp>
      <p:sp>
        <p:nvSpPr>
          <p:cNvPr id="3" name="Місце для нижнього колонтитула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83607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uk-UA"/>
              <a:t>Зразок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П'ятий рівень</a:t>
            </a:r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Зразок тексту</a:t>
            </a:r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0B57-8E6A-4005-9EDD-D258F6CC94AB}" type="datetimeFigureOut">
              <a:rPr lang="uk-UA" smtClean="0"/>
              <a:t>05.02.2025</a:t>
            </a:fld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50522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Зображенн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зображення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Зразок тексту</a:t>
            </a:r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0B57-8E6A-4005-9EDD-D258F6CC94AB}" type="datetimeFigureOut">
              <a:rPr lang="uk-UA" smtClean="0"/>
              <a:t>05.02.2025</a:t>
            </a:fld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77304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аголовка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/>
              <a:t>Зразок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П'ятий рівень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A2F0B57-8E6A-4005-9EDD-D258F6CC94AB}" type="datetimeFigureOut">
              <a:rPr lang="uk-UA" smtClean="0"/>
              <a:t>05.02.2025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CB18C70-803E-428A-BAB3-289BE172EF8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88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 dirty="0"/>
              <a:t>c00lgui</a:t>
            </a:r>
          </a:p>
        </p:txBody>
      </p:sp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3002424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Широкий екран</PresentationFormat>
  <Paragraphs>0</Paragraphs>
  <Slides>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</vt:i4>
      </vt:variant>
    </vt:vector>
  </HeadingPairs>
  <TitlesOfParts>
    <vt:vector size="2" baseType="lpstr">
      <vt:lpstr>Тема Office</vt:lpstr>
      <vt:lpstr>c00lgui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5</cp:revision>
  <dcterms:created xsi:type="dcterms:W3CDTF">2025-02-05T17:15:51Z</dcterms:created>
  <dcterms:modified xsi:type="dcterms:W3CDTF">2025-02-05T17:16:22Z</dcterms:modified>
</cp:coreProperties>
</file>