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D3887-5589-7841-BE29-F0BB76A906E3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5F7EF-6326-C147-B2EB-76B1C8062E3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55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25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0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31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7794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612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9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424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511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82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529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26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73173-A647-924C-B729-A1F9A56A8436}" type="datetimeFigureOut">
              <a:rPr kumimoji="1" lang="ko-KR" altLang="en-US" smtClean="0"/>
              <a:t>2017. 9. 7.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60633-477F-A74A-A0C1-893A79419C0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14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텍스트 상자 11"/>
          <p:cNvSpPr txBox="1"/>
          <p:nvPr/>
        </p:nvSpPr>
        <p:spPr>
          <a:xfrm>
            <a:off x="7326801" y="1832270"/>
            <a:ext cx="40362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5400" b="1" dirty="0" smtClean="0">
                <a:latin typeface="Nanum Gothic" charset="-127"/>
                <a:ea typeface="Nanum Gothic" charset="-127"/>
                <a:cs typeface="Nanum Gothic" charset="-127"/>
              </a:rPr>
              <a:t>SWP-</a:t>
            </a:r>
            <a:r>
              <a:rPr kumimoji="1" lang="en-US" altLang="ko-KR" sz="5400" b="1" dirty="0" err="1" smtClean="0">
                <a:latin typeface="Nanum Gothic" charset="-127"/>
                <a:ea typeface="Nanum Gothic" charset="-127"/>
                <a:cs typeface="Nanum Gothic" charset="-127"/>
              </a:rPr>
              <a:t>ll</a:t>
            </a:r>
            <a:r>
              <a:rPr kumimoji="1" lang="en-US" altLang="ko-KR" sz="5400" b="1" dirty="0" smtClean="0">
                <a:latin typeface="Nanum Gothic ExtraBold" charset="-127"/>
                <a:ea typeface="Nanum Gothic ExtraBold" charset="-127"/>
                <a:cs typeface="Nanum Gothic ExtraBold" charset="-127"/>
              </a:rPr>
              <a:t> </a:t>
            </a:r>
            <a:r>
              <a:rPr kumimoji="1" lang="en-US" altLang="ko-KR" sz="5400" b="1" dirty="0" smtClean="0">
                <a:latin typeface="Nanum Gothic" charset="-127"/>
                <a:ea typeface="Nanum Gothic" charset="-127"/>
                <a:cs typeface="Nanum Gothic" charset="-127"/>
              </a:rPr>
              <a:t>3</a:t>
            </a:r>
            <a:r>
              <a:rPr kumimoji="1" lang="ko-KR" altLang="en-US" sz="5400" b="1" dirty="0" smtClean="0">
                <a:latin typeface="Nanum Gothic" charset="-127"/>
                <a:ea typeface="Nanum Gothic" charset="-127"/>
                <a:cs typeface="Nanum Gothic" charset="-127"/>
              </a:rPr>
              <a:t>조 </a:t>
            </a:r>
            <a:r>
              <a:rPr kumimoji="1" lang="ko-KR" altLang="en-US" sz="6000" b="1" dirty="0" smtClean="0">
                <a:latin typeface="Nanum Gothic" charset="-127"/>
                <a:ea typeface="Nanum Gothic" charset="-127"/>
                <a:cs typeface="Nanum Gothic" charset="-127"/>
              </a:rPr>
              <a:t>발표</a:t>
            </a:r>
            <a:endParaRPr kumimoji="1" lang="ko-KR" altLang="en-US" sz="6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724310" y="1954835"/>
            <a:ext cx="60837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54344" y="4167238"/>
            <a:ext cx="60837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텍스트 상자 14"/>
          <p:cNvSpPr txBox="1"/>
          <p:nvPr/>
        </p:nvSpPr>
        <p:spPr>
          <a:xfrm>
            <a:off x="6100236" y="4147183"/>
            <a:ext cx="403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이정하</a:t>
            </a:r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임이현</a:t>
            </a:r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장우혁</a:t>
            </a:r>
            <a:r>
              <a:rPr kumimoji="1" lang="en-US" altLang="ko-KR" sz="2000" b="1" dirty="0" smtClean="0">
                <a:latin typeface="Nanum Gothic" charset="-127"/>
                <a:ea typeface="Nanum Gothic" charset="-127"/>
                <a:cs typeface="Nanum Gothic" charset="-127"/>
              </a:rPr>
              <a:t>,</a:t>
            </a:r>
            <a:r>
              <a:rPr kumimoji="1" lang="ko-KR" altLang="en-US" sz="2000" b="1" dirty="0" smtClean="0">
                <a:latin typeface="Nanum Gothic" charset="-127"/>
                <a:ea typeface="Nanum Gothic" charset="-127"/>
                <a:cs typeface="Nanum Gothic" charset="-127"/>
              </a:rPr>
              <a:t> 정지현</a:t>
            </a:r>
            <a:endParaRPr kumimoji="1" lang="ko-KR" altLang="en-US" sz="2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9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727" y="-198296"/>
            <a:ext cx="5791200" cy="45085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2279493"/>
            <a:ext cx="9906000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0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6350000" cy="66548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36" y="203200"/>
            <a:ext cx="65913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4" y="-194404"/>
            <a:ext cx="7835900" cy="49276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01" y="2498626"/>
            <a:ext cx="78359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157" y="524636"/>
            <a:ext cx="5613400" cy="51689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0" y="539560"/>
            <a:ext cx="55880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텍스트 상자 9"/>
          <p:cNvSpPr txBox="1"/>
          <p:nvPr/>
        </p:nvSpPr>
        <p:spPr>
          <a:xfrm>
            <a:off x="7326801" y="1832270"/>
            <a:ext cx="403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R" altLang="en-US" sz="5400" b="1" dirty="0" smtClean="0">
                <a:latin typeface="Nanum Gothic" charset="-127"/>
                <a:ea typeface="Nanum Gothic" charset="-127"/>
                <a:cs typeface="Nanum Gothic" charset="-127"/>
              </a:rPr>
              <a:t>감사합니다</a:t>
            </a:r>
            <a:endParaRPr kumimoji="1" lang="ko-KR" altLang="en-US" sz="6000" b="1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24310" y="1933935"/>
            <a:ext cx="60837" cy="720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37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[B] 4"/>
          <p:cNvSpPr/>
          <p:nvPr/>
        </p:nvSpPr>
        <p:spPr>
          <a:xfrm rot="1398200">
            <a:off x="-1026077" y="5556244"/>
            <a:ext cx="3317534" cy="3279749"/>
          </a:xfrm>
          <a:prstGeom prst="blockArc">
            <a:avLst>
              <a:gd name="adj1" fmla="val 10800000"/>
              <a:gd name="adj2" fmla="val 1793"/>
              <a:gd name="adj3" fmla="val 5471"/>
            </a:avLst>
          </a:prstGeom>
          <a:solidFill>
            <a:schemeClr val="accent6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[B] 5"/>
          <p:cNvSpPr/>
          <p:nvPr/>
        </p:nvSpPr>
        <p:spPr>
          <a:xfrm rot="2603850">
            <a:off x="-679353" y="4439967"/>
            <a:ext cx="3919298" cy="3606627"/>
          </a:xfrm>
          <a:prstGeom prst="blockArc">
            <a:avLst>
              <a:gd name="adj1" fmla="val 10749095"/>
              <a:gd name="adj2" fmla="val 170200"/>
              <a:gd name="adj3" fmla="val 3919"/>
            </a:avLst>
          </a:prstGeom>
          <a:solidFill>
            <a:schemeClr val="accent6">
              <a:lumMod val="7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막힌 원호[B] 6"/>
          <p:cNvSpPr/>
          <p:nvPr/>
        </p:nvSpPr>
        <p:spPr>
          <a:xfrm rot="771931">
            <a:off x="-385839" y="6115788"/>
            <a:ext cx="3928535" cy="3314567"/>
          </a:xfrm>
          <a:prstGeom prst="blockArc">
            <a:avLst>
              <a:gd name="adj1" fmla="val 10800000"/>
              <a:gd name="adj2" fmla="val 295595"/>
              <a:gd name="adj3" fmla="val 3809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566292" y="-212436"/>
            <a:ext cx="92365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1794836" y="-212436"/>
            <a:ext cx="189348" cy="77123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443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12</Words>
  <Application>Microsoft Macintosh PowerPoint</Application>
  <PresentationFormat>와이드스크린</PresentationFormat>
  <Paragraphs>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Nanum Gothic</vt:lpstr>
      <vt:lpstr>Nanum Gothic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(소프트웨어학부)장우혁</dc:creator>
  <cp:lastModifiedBy>(소프트웨어학부)장우혁</cp:lastModifiedBy>
  <cp:revision>7</cp:revision>
  <dcterms:created xsi:type="dcterms:W3CDTF">2017-09-07T00:25:19Z</dcterms:created>
  <dcterms:modified xsi:type="dcterms:W3CDTF">2017-09-07T08:05:24Z</dcterms:modified>
</cp:coreProperties>
</file>