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3887-5589-7841-BE29-F0BB76A906E3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F7EF-6326-C147-B2EB-76B1C8062E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5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2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0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3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7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12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2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11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2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2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2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7326801" y="1832270"/>
            <a:ext cx="40362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5400" b="1" dirty="0" smtClean="0">
                <a:latin typeface="Nanum Gothic" charset="-127"/>
                <a:ea typeface="Nanum Gothic" charset="-127"/>
                <a:cs typeface="Nanum Gothic" charset="-127"/>
              </a:rPr>
              <a:t>SWP-</a:t>
            </a:r>
            <a:r>
              <a:rPr kumimoji="1" lang="en-US" altLang="ko-KR" sz="5400" b="1" dirty="0" err="1" smtClean="0">
                <a:latin typeface="Nanum Gothic" charset="-127"/>
                <a:ea typeface="Nanum Gothic" charset="-127"/>
                <a:cs typeface="Nanum Gothic" charset="-127"/>
              </a:rPr>
              <a:t>ll</a:t>
            </a:r>
            <a:r>
              <a:rPr kumimoji="1" lang="en-US" altLang="ko-KR" sz="5400" b="1" dirty="0" smtClean="0">
                <a:latin typeface="Nanum Gothic ExtraBold" charset="-127"/>
                <a:ea typeface="Nanum Gothic ExtraBold" charset="-127"/>
                <a:cs typeface="Nanum Gothic ExtraBold" charset="-127"/>
              </a:rPr>
              <a:t> </a:t>
            </a:r>
            <a:r>
              <a:rPr kumimoji="1" lang="en-US" altLang="ko-KR" sz="5400" b="1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5400" b="1" dirty="0" smtClean="0">
                <a:latin typeface="Nanum Gothic" charset="-127"/>
                <a:ea typeface="Nanum Gothic" charset="-127"/>
                <a:cs typeface="Nanum Gothic" charset="-127"/>
              </a:rPr>
              <a:t>조 </a:t>
            </a:r>
            <a:r>
              <a:rPr kumimoji="1" lang="ko-KR" altLang="en-US" sz="6000" b="1" dirty="0" smtClean="0">
                <a:latin typeface="Nanum Gothic" charset="-127"/>
                <a:ea typeface="Nanum Gothic" charset="-127"/>
                <a:cs typeface="Nanum Gothic" charset="-127"/>
              </a:rPr>
              <a:t>발표</a:t>
            </a:r>
            <a:endParaRPr kumimoji="1" lang="ko-KR" altLang="en-US" sz="6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24310" y="1954835"/>
            <a:ext cx="60837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54344" y="4167238"/>
            <a:ext cx="60837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6100236" y="4147183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이정하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임이현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장우혁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정지현</a:t>
            </a:r>
            <a:endParaRPr kumimoji="1" lang="ko-KR" altLang="en-US" sz="2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27" y="-198296"/>
            <a:ext cx="5791200" cy="4508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2279493"/>
            <a:ext cx="9906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6350000" cy="6654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36" y="203200"/>
            <a:ext cx="65913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" y="-194404"/>
            <a:ext cx="7835900" cy="492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1" y="2498626"/>
            <a:ext cx="78359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57" y="524636"/>
            <a:ext cx="5613400" cy="5168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7" y="524636"/>
            <a:ext cx="558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7326801" y="1832270"/>
            <a:ext cx="403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5400" b="1" dirty="0" smtClean="0">
                <a:latin typeface="Nanum Gothic" charset="-127"/>
                <a:ea typeface="Nanum Gothic" charset="-127"/>
                <a:cs typeface="Nanum Gothic" charset="-127"/>
              </a:rPr>
              <a:t>감사합니다</a:t>
            </a:r>
            <a:endParaRPr kumimoji="1" lang="ko-KR" altLang="en-US" sz="6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24310" y="1933935"/>
            <a:ext cx="60837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4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Macintosh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Nanum Gothic</vt:lpstr>
      <vt:lpstr>Nanum Gothic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(소프트웨어학부)장우혁</dc:creator>
  <cp:lastModifiedBy>(소프트웨어학부)장우혁</cp:lastModifiedBy>
  <cp:revision>6</cp:revision>
  <dcterms:created xsi:type="dcterms:W3CDTF">2017-09-07T00:25:19Z</dcterms:created>
  <dcterms:modified xsi:type="dcterms:W3CDTF">2017-09-07T01:02:54Z</dcterms:modified>
</cp:coreProperties>
</file>