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1CBB-DBF7-49C2-9DA8-D9BE729D7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3820D-7642-4814-B809-287EC16D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B068-DDE9-47ED-95CF-D80A376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299D-7F7E-4FF9-A6DA-3A6EFE9B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ADE2-E6E7-42F9-9C80-DFB962FC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04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BC4D-5F84-4251-800A-7AE0B99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E85B3-32D9-4640-9FD2-F9522323D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8F20-59A0-45D4-A478-866507A7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378D-D638-47E2-8402-234494E5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F448-7C96-461D-997C-A31B2F8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22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BEDD5-3EF7-41BA-A74C-C1B2F47E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E880A-D796-4B48-93BC-D93B3A5C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85C0-C5CE-4E6B-B8BD-EB8F75C4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6C97-2C7F-401E-9534-A57C915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D0BF-0A2D-4579-9909-28716B81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1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F17C-120C-465B-B12E-3C2B532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3-8170-4933-9457-6549425C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5378-14F4-42F7-B987-5035102E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E341-BDD3-47CB-B38A-EB903575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E7D7-EDCE-4D62-9BAA-72F73DD6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47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C3E-5CE0-487E-A802-95E3C0B9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E3A6-C4AB-4340-8863-8A5DC494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4C44-C7EC-4A9D-9E18-149A6B7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C8A9-5869-4119-915E-B9F72237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3620-94FD-4F88-9256-7DF1C2B9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1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FCB9-AA7B-4AB5-A6F1-7B00B807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4D70-B804-4E2A-8216-46129232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13264-845C-44DB-BEB0-C6415FCF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36C77-025A-4D15-B977-7F2C16A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0F7B-236D-4C83-8222-3104B28B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C763F-6803-4469-BCF2-0A983789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60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D83B-C81B-4B26-A8DA-B964DED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D065-F999-4DD2-9859-41C8A644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1CC27-253D-4F7B-84F6-2426A1A6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D3747-692A-444D-8544-BBE5172B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3FEC8-B2C1-4545-AEF8-63B8842E8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4AE8C-1E0D-442B-823D-B23DF11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BB5B8-A580-43F8-8D09-D3CD5BFB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04C82-AE49-445A-98AC-4A0D21C6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88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5E2B-D5B3-4B6C-99BC-F2BCC1C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B0DBD-CD5C-45B6-BD69-F76DF269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9F79-F2AD-4F3F-92DB-B172EE8E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581D-14BD-4118-857D-86AD6A23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2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E0FD8-978B-4B3C-872A-AE330BFF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612DE-2566-4D2F-AEA4-1B9EF161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C73B-F8AF-4A44-BE7C-195B1992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7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0BC0-5670-49D8-8C67-1401BE4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6FEE-EC63-4AD2-89D7-64073B16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A64C-C024-4FA4-9763-117EBECF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A5AB-C369-43A7-8E8D-57830DCF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A49E-5DC3-4713-8456-670B6849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5F0EF-32D5-4E70-8D66-F670296D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42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318-3A37-4B8E-8B8D-1E0940B8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C566C-6ACA-480C-B4A3-EC66D2D09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7D7A8-B736-49A5-A19C-3189D973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83EAF-D463-4B20-96A4-44947036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419F-D91C-46A8-8799-6AEBDCB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D3F38-02E0-4D8B-962D-4181A23C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7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E1D0C-97CF-4216-9BBB-35A54D27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BDA3-249D-438F-AD10-406658A1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44B1-51FB-48B6-BEC5-56E8BE6F8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7F8B-250D-4381-BD43-AB4BAE497AFE}" type="datetimeFigureOut">
              <a:rPr lang="en-SG" smtClean="0"/>
              <a:t>29/9/2020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3280-208B-4666-9A14-B96CD5606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0BA5-9BE9-4C9F-BB28-42E848683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2675-65B5-4866-B6B5-F77BAC46C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8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B6A77-54A2-4BF8-9072-6ED1A8A42665}"/>
              </a:ext>
            </a:extLst>
          </p:cNvPr>
          <p:cNvSpPr/>
          <p:nvPr/>
        </p:nvSpPr>
        <p:spPr>
          <a:xfrm>
            <a:off x="380999" y="3016139"/>
            <a:ext cx="11430000" cy="1409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AC2589-49C1-4F07-AEFC-E55DD553A31D}"/>
              </a:ext>
            </a:extLst>
          </p:cNvPr>
          <p:cNvSpPr/>
          <p:nvPr/>
        </p:nvSpPr>
        <p:spPr>
          <a:xfrm>
            <a:off x="380999" y="5524499"/>
            <a:ext cx="11430001" cy="989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12311E-79A3-4379-8522-09D5F4948104}"/>
              </a:ext>
            </a:extLst>
          </p:cNvPr>
          <p:cNvSpPr/>
          <p:nvPr/>
        </p:nvSpPr>
        <p:spPr>
          <a:xfrm>
            <a:off x="381000" y="4433571"/>
            <a:ext cx="11430000" cy="10909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75D274-0E35-4C5D-933F-CB5D92DF6731}"/>
              </a:ext>
            </a:extLst>
          </p:cNvPr>
          <p:cNvSpPr/>
          <p:nvPr/>
        </p:nvSpPr>
        <p:spPr>
          <a:xfrm>
            <a:off x="380999" y="409568"/>
            <a:ext cx="11430000" cy="26149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E9D43-3DDB-4393-BFE7-10827546510C}"/>
              </a:ext>
            </a:extLst>
          </p:cNvPr>
          <p:cNvSpPr txBox="1"/>
          <p:nvPr/>
        </p:nvSpPr>
        <p:spPr>
          <a:xfrm>
            <a:off x="5651023" y="620108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graph_model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D4A3A-6E6A-4BD0-A0A5-5BFF61E8CDB8}"/>
              </a:ext>
            </a:extLst>
          </p:cNvPr>
          <p:cNvSpPr txBox="1"/>
          <p:nvPr/>
        </p:nvSpPr>
        <p:spPr>
          <a:xfrm>
            <a:off x="3579495" y="2370619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dijkmat_gph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80C40-04AC-42A1-BBEF-D124C809C1E9}"/>
              </a:ext>
            </a:extLst>
          </p:cNvPr>
          <p:cNvSpPr txBox="1"/>
          <p:nvPr/>
        </p:nvSpPr>
        <p:spPr>
          <a:xfrm>
            <a:off x="1583690" y="614680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E80B8-C22F-4FDE-874C-4D44B1F8A03C}"/>
              </a:ext>
            </a:extLst>
          </p:cNvPr>
          <p:cNvSpPr txBox="1"/>
          <p:nvPr/>
        </p:nvSpPr>
        <p:spPr>
          <a:xfrm>
            <a:off x="5641340" y="2379747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symm_mat_gph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549B6-7F3A-44FB-8C3C-150B8B8C94E0}"/>
              </a:ext>
            </a:extLst>
          </p:cNvPr>
          <p:cNvSpPr txBox="1"/>
          <p:nvPr/>
        </p:nvSpPr>
        <p:spPr>
          <a:xfrm>
            <a:off x="7685087" y="2379747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edgelist_gph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3EE11-28C9-42B4-B8E4-75A55AA9A449}"/>
              </a:ext>
            </a:extLst>
          </p:cNvPr>
          <p:cNvSpPr txBox="1"/>
          <p:nvPr/>
        </p:nvSpPr>
        <p:spPr>
          <a:xfrm>
            <a:off x="6696075" y="1763522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undir_lemmas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42470-9DF9-4B70-9AF6-5BB91E8C3A00}"/>
              </a:ext>
            </a:extLst>
          </p:cNvPr>
          <p:cNvSpPr txBox="1"/>
          <p:nvPr/>
        </p:nvSpPr>
        <p:spPr>
          <a:xfrm>
            <a:off x="9725025" y="1993643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union_find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86F5A-2823-4C81-B3A6-922DE1238768}"/>
              </a:ext>
            </a:extLst>
          </p:cNvPr>
          <p:cNvSpPr txBox="1"/>
          <p:nvPr/>
        </p:nvSpPr>
        <p:spPr>
          <a:xfrm>
            <a:off x="9725025" y="4828541"/>
            <a:ext cx="1767840" cy="375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specs_uf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7DFD0-D932-4228-8E31-437255822D21}"/>
              </a:ext>
            </a:extLst>
          </p:cNvPr>
          <p:cNvSpPr txBox="1"/>
          <p:nvPr/>
        </p:nvSpPr>
        <p:spPr>
          <a:xfrm>
            <a:off x="3579495" y="4828541"/>
            <a:ext cx="1767840" cy="375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specs_dijk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A8BF6-899B-4DC3-AB2A-F28719A55B4F}"/>
              </a:ext>
            </a:extLst>
          </p:cNvPr>
          <p:cNvSpPr txBox="1"/>
          <p:nvPr/>
        </p:nvSpPr>
        <p:spPr>
          <a:xfrm>
            <a:off x="5645150" y="4828541"/>
            <a:ext cx="1767840" cy="375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specs_prim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D0260-1D07-4E21-97BF-4D120FE443DF}"/>
              </a:ext>
            </a:extLst>
          </p:cNvPr>
          <p:cNvSpPr txBox="1"/>
          <p:nvPr/>
        </p:nvSpPr>
        <p:spPr>
          <a:xfrm>
            <a:off x="7682867" y="4828541"/>
            <a:ext cx="1767840" cy="375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specs_kruskal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FC47F4-9CEB-4314-882E-F33B77D1D441}"/>
              </a:ext>
            </a:extLst>
          </p:cNvPr>
          <p:cNvSpPr txBox="1"/>
          <p:nvPr/>
        </p:nvSpPr>
        <p:spPr>
          <a:xfrm>
            <a:off x="1583690" y="4828541"/>
            <a:ext cx="1767840" cy="375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specs_pq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097EB-300D-4F63-AB46-B3DC1CE01ECE}"/>
              </a:ext>
            </a:extLst>
          </p:cNvPr>
          <p:cNvSpPr txBox="1"/>
          <p:nvPr/>
        </p:nvSpPr>
        <p:spPr>
          <a:xfrm>
            <a:off x="1583690" y="5824864"/>
            <a:ext cx="176784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verif_pq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2730A-F2F3-4882-9223-19576D95B007}"/>
              </a:ext>
            </a:extLst>
          </p:cNvPr>
          <p:cNvSpPr txBox="1"/>
          <p:nvPr/>
        </p:nvSpPr>
        <p:spPr>
          <a:xfrm>
            <a:off x="3578225" y="5824864"/>
            <a:ext cx="176784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verif_dijk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45BB05-2B26-44C0-81A1-B6ABCD211E0B}"/>
              </a:ext>
            </a:extLst>
          </p:cNvPr>
          <p:cNvSpPr txBox="1"/>
          <p:nvPr/>
        </p:nvSpPr>
        <p:spPr>
          <a:xfrm>
            <a:off x="5645150" y="5824864"/>
            <a:ext cx="176784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verif_prim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20C3E-C735-4302-A970-E101DC8FAFB3}"/>
              </a:ext>
            </a:extLst>
          </p:cNvPr>
          <p:cNvSpPr txBox="1"/>
          <p:nvPr/>
        </p:nvSpPr>
        <p:spPr>
          <a:xfrm>
            <a:off x="9725025" y="5824864"/>
            <a:ext cx="176784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verif_uf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B7DF4D-5508-434B-B625-D367359FE10F}"/>
              </a:ext>
            </a:extLst>
          </p:cNvPr>
          <p:cNvSpPr txBox="1"/>
          <p:nvPr/>
        </p:nvSpPr>
        <p:spPr>
          <a:xfrm>
            <a:off x="7682867" y="5821143"/>
            <a:ext cx="176784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verif_kruskal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424A9-05FB-43A0-B7CE-CA1C99A86AE4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6534943" y="996028"/>
            <a:ext cx="1045052" cy="76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BA474E-6A61-4DE4-837D-888A4981DB76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 flipH="1">
            <a:off x="6525260" y="2132854"/>
            <a:ext cx="1054735" cy="2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FC8D43-3744-4962-957C-84CF7878086C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7579995" y="2132854"/>
            <a:ext cx="989012" cy="2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EF48E5-F3A3-4E77-B0AE-7379994939D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496559" y="996028"/>
            <a:ext cx="1038384" cy="7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BF293B-6DC0-4E33-8598-B1EC7792281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534943" y="996028"/>
            <a:ext cx="4074002" cy="99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239B88-CE05-4133-9856-308CA84E08B6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467610" y="990600"/>
            <a:ext cx="0" cy="383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E35185-1C7A-4F7A-90C7-24D421ADDB58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4462145" y="3876675"/>
            <a:ext cx="1270" cy="95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7212AA-42ED-428C-ABFF-A4E8D188ED35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 flipH="1">
            <a:off x="6529070" y="3872985"/>
            <a:ext cx="5873" cy="9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6645DA-52B2-4C18-B3C3-B6C7809575F5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 flipH="1">
            <a:off x="8566787" y="3872985"/>
            <a:ext cx="8013" cy="9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A0E9EF-E8B2-4C4B-BCD9-69817409D186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>
            <a:off x="10606167" y="3872985"/>
            <a:ext cx="2778" cy="9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B86710-380B-4BEF-B5F1-D99775049F4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463915" y="1948188"/>
            <a:ext cx="1261110" cy="2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1EB9C8-0F7B-4A4A-B182-7E0CB4073948}"/>
              </a:ext>
            </a:extLst>
          </p:cNvPr>
          <p:cNvCxnSpPr>
            <a:stCxn id="18" idx="2"/>
            <a:endCxn id="36" idx="0"/>
          </p:cNvCxnSpPr>
          <p:nvPr/>
        </p:nvCxnSpPr>
        <p:spPr>
          <a:xfrm>
            <a:off x="10608945" y="5204461"/>
            <a:ext cx="0" cy="62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F8F23D-661C-44F1-9D77-4DDE28180F4C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>
            <a:off x="8566787" y="5204461"/>
            <a:ext cx="0" cy="6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D5323A-BF69-4B39-AAE8-8D547B6C9548}"/>
              </a:ext>
            </a:extLst>
          </p:cNvPr>
          <p:cNvCxnSpPr>
            <a:stCxn id="22" idx="2"/>
            <a:endCxn id="34" idx="0"/>
          </p:cNvCxnSpPr>
          <p:nvPr/>
        </p:nvCxnSpPr>
        <p:spPr>
          <a:xfrm>
            <a:off x="6529070" y="5204461"/>
            <a:ext cx="0" cy="62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47C8EB-C975-47AB-AEA7-616277E3668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 flipH="1">
            <a:off x="4462145" y="5204461"/>
            <a:ext cx="1270" cy="62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37E95E-6046-44C4-8959-E165074CF05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2467610" y="5204461"/>
            <a:ext cx="0" cy="62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9A4C03-3D9B-450A-BAEA-F3904009A2B3}"/>
              </a:ext>
            </a:extLst>
          </p:cNvPr>
          <p:cNvCxnSpPr>
            <a:stCxn id="18" idx="1"/>
            <a:endCxn id="24" idx="3"/>
          </p:cNvCxnSpPr>
          <p:nvPr/>
        </p:nvCxnSpPr>
        <p:spPr>
          <a:xfrm flipH="1">
            <a:off x="9450707" y="5016501"/>
            <a:ext cx="27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DCE203-4E60-44DC-9211-236559C4C33C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>
            <a:off x="3351530" y="5016501"/>
            <a:ext cx="22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1AEAE7-8019-449F-BD13-9CCDA7BA7F19}"/>
              </a:ext>
            </a:extLst>
          </p:cNvPr>
          <p:cNvCxnSpPr>
            <a:stCxn id="26" idx="0"/>
            <a:endCxn id="22" idx="0"/>
          </p:cNvCxnSpPr>
          <p:nvPr/>
        </p:nvCxnSpPr>
        <p:spPr>
          <a:xfrm rot="5400000" flipH="1" flipV="1">
            <a:off x="4498340" y="2797811"/>
            <a:ext cx="12700" cy="40614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94BF5A-6F50-467A-A0E5-31203D1B2032}"/>
              </a:ext>
            </a:extLst>
          </p:cNvPr>
          <p:cNvSpPr txBox="1"/>
          <p:nvPr/>
        </p:nvSpPr>
        <p:spPr>
          <a:xfrm>
            <a:off x="452756" y="4777740"/>
            <a:ext cx="13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7EB421-B6A7-4924-BEAB-710A0849EB54}"/>
              </a:ext>
            </a:extLst>
          </p:cNvPr>
          <p:cNvSpPr txBox="1"/>
          <p:nvPr/>
        </p:nvSpPr>
        <p:spPr>
          <a:xfrm>
            <a:off x="462281" y="5794100"/>
            <a:ext cx="13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CFF928-E819-431A-8F80-FE00B6EF2BB5}"/>
              </a:ext>
            </a:extLst>
          </p:cNvPr>
          <p:cNvSpPr txBox="1"/>
          <p:nvPr/>
        </p:nvSpPr>
        <p:spPr>
          <a:xfrm>
            <a:off x="488002" y="1384350"/>
            <a:ext cx="132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graph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CA970-C77C-4070-8D4C-48B610A57DAF}"/>
              </a:ext>
            </a:extLst>
          </p:cNvPr>
          <p:cNvSpPr txBox="1"/>
          <p:nvPr/>
        </p:nvSpPr>
        <p:spPr>
          <a:xfrm>
            <a:off x="485778" y="3365550"/>
            <a:ext cx="143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graph library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8A5EC-6D50-46B5-9614-E527F14D0231}"/>
              </a:ext>
            </a:extLst>
          </p:cNvPr>
          <p:cNvSpPr txBox="1"/>
          <p:nvPr/>
        </p:nvSpPr>
        <p:spPr>
          <a:xfrm>
            <a:off x="3578225" y="3500755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spatial_adjmat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964C52-A2E3-40A1-9181-6A8919195F90}"/>
              </a:ext>
            </a:extLst>
          </p:cNvPr>
          <p:cNvSpPr txBox="1"/>
          <p:nvPr/>
        </p:nvSpPr>
        <p:spPr>
          <a:xfrm>
            <a:off x="5651023" y="3503653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spatial_symmat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0C778E-A9CF-4703-8367-C0E5CBBE0918}"/>
              </a:ext>
            </a:extLst>
          </p:cNvPr>
          <p:cNvSpPr txBox="1"/>
          <p:nvPr/>
        </p:nvSpPr>
        <p:spPr>
          <a:xfrm>
            <a:off x="7690880" y="3497065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spatial_edgelist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1884B8-1100-459D-9071-5CA5DA1727E6}"/>
              </a:ext>
            </a:extLst>
          </p:cNvPr>
          <p:cNvSpPr txBox="1"/>
          <p:nvPr/>
        </p:nvSpPr>
        <p:spPr>
          <a:xfrm>
            <a:off x="9722247" y="3497065"/>
            <a:ext cx="1767840" cy="375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uf_array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F04838-5114-4B71-B4BE-4E293F9A2E50}"/>
              </a:ext>
            </a:extLst>
          </p:cNvPr>
          <p:cNvCxnSpPr>
            <a:stCxn id="6" idx="2"/>
          </p:cNvCxnSpPr>
          <p:nvPr/>
        </p:nvCxnSpPr>
        <p:spPr>
          <a:xfrm flipH="1">
            <a:off x="4462145" y="2746539"/>
            <a:ext cx="1270" cy="75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D8BACF-ACCD-42B0-83DD-565A039010C4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>
            <a:off x="6525260" y="2749079"/>
            <a:ext cx="9683" cy="75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3EB79F7-9A45-4657-B89C-CEEB6CD74830}"/>
              </a:ext>
            </a:extLst>
          </p:cNvPr>
          <p:cNvCxnSpPr/>
          <p:nvPr/>
        </p:nvCxnSpPr>
        <p:spPr>
          <a:xfrm>
            <a:off x="8574800" y="2755667"/>
            <a:ext cx="0" cy="74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8FADA6-E5DE-4EFE-8177-24A0CEA450B0}"/>
              </a:ext>
            </a:extLst>
          </p:cNvPr>
          <p:cNvCxnSpPr>
            <a:stCxn id="16" idx="2"/>
          </p:cNvCxnSpPr>
          <p:nvPr/>
        </p:nvCxnSpPr>
        <p:spPr>
          <a:xfrm flipH="1">
            <a:off x="10606167" y="2369563"/>
            <a:ext cx="2778" cy="112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488E7F-7268-431B-ADA5-C081C00CA210}"/>
              </a:ext>
            </a:extLst>
          </p:cNvPr>
          <p:cNvSpPr txBox="1"/>
          <p:nvPr/>
        </p:nvSpPr>
        <p:spPr>
          <a:xfrm>
            <a:off x="4612639" y="1755991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AdjMatGraph</a:t>
            </a:r>
            <a:endParaRPr lang="en-S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463D87-10F1-4ADE-AB78-9E58BEB9BA61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463415" y="2125323"/>
            <a:ext cx="1033144" cy="24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2E6078-6A92-4FC7-81D2-442477D1B0D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96559" y="2125323"/>
            <a:ext cx="1028701" cy="25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4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Leow Wei Xiang</dc:creator>
  <cp:lastModifiedBy>Leow Wei Xiang</cp:lastModifiedBy>
  <cp:revision>18</cp:revision>
  <dcterms:created xsi:type="dcterms:W3CDTF">2020-09-23T02:35:22Z</dcterms:created>
  <dcterms:modified xsi:type="dcterms:W3CDTF">2020-09-29T10:48:02Z</dcterms:modified>
</cp:coreProperties>
</file>