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4cb0c1abe4f84e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75" autoAdjust="0"/>
  </p:normalViewPr>
  <p:slideViewPr>
    <p:cSldViewPr snapToGrid="0">
      <p:cViewPr varScale="1">
        <p:scale>
          <a:sx n="71" d="100"/>
          <a:sy n="71" d="100"/>
        </p:scale>
        <p:origin x="163" y="53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7T15:34:12.9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2BAFE-0DCA-4E02-9594-A4A5A4FD7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9399"/>
            <a:ext cx="10315576" cy="4367604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         </a:t>
            </a:r>
            <a:r>
              <a:rPr lang="en-US" altLang="zh-CN" dirty="0" err="1"/>
              <a:t>tcp</a:t>
            </a:r>
            <a:r>
              <a:rPr lang="en-US" altLang="zh-CN" dirty="0"/>
              <a:t>/</a:t>
            </a:r>
            <a:r>
              <a:rPr lang="en-US" altLang="zh-CN" dirty="0" err="1"/>
              <a:t>ip</a:t>
            </a:r>
            <a:r>
              <a:rPr lang="zh-CN" altLang="en-US" dirty="0"/>
              <a:t>协议栈介绍</a:t>
            </a:r>
            <a:br>
              <a:rPr lang="en-US" altLang="zh-CN" dirty="0"/>
            </a:br>
            <a:r>
              <a:rPr lang="en-US" altLang="zh-CN" dirty="0"/>
              <a:t>             </a:t>
            </a:r>
            <a:br>
              <a:rPr lang="en-US" altLang="zh-CN" dirty="0"/>
            </a:br>
            <a:r>
              <a:rPr lang="en-US" altLang="zh-CN" dirty="0"/>
              <a:t>            centos</a:t>
            </a:r>
            <a:r>
              <a:rPr lang="zh-CN" altLang="en-US" dirty="0"/>
              <a:t>系统启动流程介绍</a:t>
            </a:r>
            <a:br>
              <a:rPr lang="en-US" altLang="zh-CN" dirty="0"/>
            </a:br>
            <a:r>
              <a:rPr lang="en-US" altLang="zh-CN" dirty="0"/>
              <a:t>             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40FE45-09D2-4373-9477-CD4B2230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18147" y="3657600"/>
            <a:ext cx="1058277" cy="16002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9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2F4C5-A35F-4A5D-9079-ED2201F1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Tcp</a:t>
            </a:r>
            <a:r>
              <a:rPr lang="en-US" altLang="zh-CN" dirty="0"/>
              <a:t>/</a:t>
            </a:r>
            <a:r>
              <a:rPr lang="en-US" altLang="zh-CN" dirty="0" err="1"/>
              <a:t>ipc</a:t>
            </a:r>
            <a:r>
              <a:rPr lang="zh-CN" altLang="en-US" dirty="0"/>
              <a:t>协议栈：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19823F-7F14-4D2A-AC31-231D7E688F54}"/>
              </a:ext>
            </a:extLst>
          </p:cNvPr>
          <p:cNvSpPr txBox="1"/>
          <p:nvPr/>
        </p:nvSpPr>
        <p:spPr>
          <a:xfrm>
            <a:off x="807579" y="1567564"/>
            <a:ext cx="103800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物理层</a:t>
            </a:r>
            <a:r>
              <a:rPr lang="zh-CN" altLang="en-US" sz="2000" dirty="0"/>
              <a:t>：计算机的各硬件设备，</a:t>
            </a:r>
            <a:r>
              <a:rPr lang="en-US" altLang="zh-CN" sz="2000" dirty="0"/>
              <a:t>CPU   </a:t>
            </a:r>
            <a:r>
              <a:rPr lang="zh-CN" altLang="en-US" sz="2000" dirty="0"/>
              <a:t>磁盘   </a:t>
            </a:r>
            <a:r>
              <a:rPr lang="en-US" altLang="zh-CN" sz="2000" dirty="0"/>
              <a:t>I/O</a:t>
            </a:r>
            <a:r>
              <a:rPr lang="zh-CN" altLang="en-US" sz="2000" dirty="0"/>
              <a:t>设备</a:t>
            </a:r>
            <a:endParaRPr lang="en-US" altLang="zh-CN" sz="2000" dirty="0"/>
          </a:p>
          <a:p>
            <a:r>
              <a:rPr lang="zh-CN" altLang="en-US" sz="2000" dirty="0"/>
              <a:t>                                         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                             </a:t>
            </a:r>
            <a:r>
              <a:rPr lang="zh-CN" altLang="en-US" sz="2000" dirty="0"/>
              <a:t>    数据传输的最底层 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数据链路层：</a:t>
            </a:r>
            <a:r>
              <a:rPr lang="zh-CN" altLang="en-US" sz="2000" dirty="0"/>
              <a:t>通过 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地址识别各主机并将数据以数据帧的形式进行通信</a:t>
            </a:r>
            <a:endParaRPr lang="en-US" altLang="zh-CN" sz="2000" dirty="0"/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网络层：</a:t>
            </a:r>
            <a:r>
              <a:rPr lang="zh-CN" altLang="en-US" sz="2000" dirty="0"/>
              <a:t>在</a:t>
            </a:r>
            <a:r>
              <a:rPr lang="en-US" altLang="zh-CN" sz="2000" dirty="0"/>
              <a:t>MAC</a:t>
            </a:r>
            <a:r>
              <a:rPr lang="zh-CN" altLang="en-US" sz="2000" dirty="0"/>
              <a:t>地址的基础上再人工配置一</a:t>
            </a:r>
            <a:r>
              <a:rPr lang="en-US" altLang="zh-CN" sz="2000" dirty="0"/>
              <a:t>IP</a:t>
            </a:r>
            <a:r>
              <a:rPr lang="zh-CN" altLang="en-US" sz="2000" dirty="0"/>
              <a:t>地址进行跨网络通行</a:t>
            </a:r>
            <a:r>
              <a:rPr lang="zh-CN" altLang="en-US" sz="2000" dirty="0">
                <a:solidFill>
                  <a:srgbClr val="FF0000"/>
                </a:solidFill>
              </a:rPr>
              <a:t>   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传输层：</a:t>
            </a:r>
            <a:r>
              <a:rPr lang="zh-CN" altLang="en-US" sz="2000" dirty="0"/>
              <a:t>端对端端对通信</a:t>
            </a:r>
            <a:endParaRPr lang="en-US" altLang="zh-CN" sz="2000" dirty="0"/>
          </a:p>
          <a:p>
            <a:r>
              <a:rPr lang="en-US" altLang="zh-CN" sz="2000" dirty="0"/>
              <a:t>              TCP</a:t>
            </a:r>
            <a:r>
              <a:rPr lang="zh-CN" altLang="en-US" sz="2000" dirty="0"/>
              <a:t> </a:t>
            </a:r>
            <a:r>
              <a:rPr lang="en-US" altLang="zh-CN" sz="2000" dirty="0"/>
              <a:t>TDP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会话层，表示层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应用层：</a:t>
            </a:r>
            <a:r>
              <a:rPr lang="zh-CN" altLang="en-US" sz="2000" dirty="0"/>
              <a:t>各应用软件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E1FBD9-A967-4A42-9F90-71C936158C48}"/>
              </a:ext>
            </a:extLst>
          </p:cNvPr>
          <p:cNvCxnSpPr/>
          <p:nvPr/>
        </p:nvCxnSpPr>
        <p:spPr>
          <a:xfrm>
            <a:off x="8057479" y="1704434"/>
            <a:ext cx="1172583" cy="50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4B27C3-7DF6-4AE4-8915-D7736FEE04AD}"/>
              </a:ext>
            </a:extLst>
          </p:cNvPr>
          <p:cNvCxnSpPr/>
          <p:nvPr/>
        </p:nvCxnSpPr>
        <p:spPr>
          <a:xfrm flipV="1">
            <a:off x="8197328" y="2475967"/>
            <a:ext cx="1032734" cy="62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E3E3E4E-1F78-4655-8C3C-0C5C2C8AD150}"/>
              </a:ext>
            </a:extLst>
          </p:cNvPr>
          <p:cNvSpPr/>
          <p:nvPr/>
        </p:nvSpPr>
        <p:spPr>
          <a:xfrm>
            <a:off x="9380669" y="1841594"/>
            <a:ext cx="1516828" cy="9231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交换机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4DBF88-38AF-493B-9A8D-8A110C073040}"/>
              </a:ext>
            </a:extLst>
          </p:cNvPr>
          <p:cNvCxnSpPr/>
          <p:nvPr/>
        </p:nvCxnSpPr>
        <p:spPr>
          <a:xfrm>
            <a:off x="8197328" y="4507454"/>
            <a:ext cx="1172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455C013-C8C1-4330-AF3A-CC58BD29FAA0}"/>
              </a:ext>
            </a:extLst>
          </p:cNvPr>
          <p:cNvSpPr/>
          <p:nvPr/>
        </p:nvSpPr>
        <p:spPr>
          <a:xfrm>
            <a:off x="9380669" y="4093286"/>
            <a:ext cx="1666742" cy="7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路由器</a:t>
            </a:r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914EFC59-8A7F-415E-A1AE-CC433477AE7C}"/>
              </a:ext>
            </a:extLst>
          </p:cNvPr>
          <p:cNvSpPr/>
          <p:nvPr/>
        </p:nvSpPr>
        <p:spPr>
          <a:xfrm>
            <a:off x="3958641" y="2707056"/>
            <a:ext cx="602428" cy="1899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966A2B8-33E0-44CF-9FED-CB9CA81EB2AA}"/>
              </a:ext>
            </a:extLst>
          </p:cNvPr>
          <p:cNvSpPr/>
          <p:nvPr/>
        </p:nvSpPr>
        <p:spPr>
          <a:xfrm>
            <a:off x="3958641" y="1957238"/>
            <a:ext cx="602428" cy="252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4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F08056-61FF-4AD5-A7D0-5A7366F1D8D3}"/>
              </a:ext>
            </a:extLst>
          </p:cNvPr>
          <p:cNvSpPr txBox="1"/>
          <p:nvPr/>
        </p:nvSpPr>
        <p:spPr>
          <a:xfrm>
            <a:off x="1229957" y="591671"/>
            <a:ext cx="9710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交换机的工作原理：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    放在内部地址表中，通过在数据帧的始发者和目标接受者之间建立临时的交换路径，使数据帧直接由源地址到达交换机是一种基于</a:t>
            </a:r>
            <a:r>
              <a:rPr lang="en-US" altLang="zh-CN" sz="2800" dirty="0">
                <a:solidFill>
                  <a:srgbClr val="FFFFFF"/>
                </a:solidFill>
              </a:rPr>
              <a:t>MAC</a:t>
            </a:r>
            <a:r>
              <a:rPr lang="zh-CN" altLang="en-US" sz="2800" dirty="0">
                <a:solidFill>
                  <a:srgbClr val="FFFFFF"/>
                </a:solidFill>
              </a:rPr>
              <a:t>地址识别，能完成封装转发数据帧功能的网络设备。交换机可以学习</a:t>
            </a:r>
            <a:r>
              <a:rPr lang="en-US" altLang="zh-CN" sz="2800" dirty="0">
                <a:solidFill>
                  <a:srgbClr val="FFFFFF"/>
                </a:solidFill>
              </a:rPr>
              <a:t>MAC</a:t>
            </a:r>
            <a:r>
              <a:rPr lang="zh-CN" altLang="en-US" sz="2800" dirty="0">
                <a:solidFill>
                  <a:srgbClr val="FFFFFF"/>
                </a:solidFill>
              </a:rPr>
              <a:t>地址，并把其存目的地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1D9CBD-4A0C-423B-96DA-40E567FC6C99}"/>
              </a:ext>
            </a:extLst>
          </p:cNvPr>
          <p:cNvSpPr txBox="1"/>
          <p:nvPr/>
        </p:nvSpPr>
        <p:spPr>
          <a:xfrm>
            <a:off x="1229957" y="3429000"/>
            <a:ext cx="9581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路由器的工作原理：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sz="2800" dirty="0"/>
              <a:t>    </a:t>
            </a:r>
            <a:r>
              <a:rPr lang="zh-CN" altLang="en-US" sz="2800" dirty="0"/>
              <a:t>他能将数据通过打包后通过一个个网络传送至目的地，他能连接因特网中的各局域网、广域网的设备。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路由器具有判断网络地址和选择</a:t>
            </a:r>
            <a:r>
              <a:rPr lang="en-US" altLang="zh-CN" sz="2800" dirty="0"/>
              <a:t>IP</a:t>
            </a:r>
            <a:r>
              <a:rPr lang="zh-CN" altLang="en-US" sz="2800" dirty="0"/>
              <a:t>路径的功能，能转发和自动过滤网络广播。</a:t>
            </a:r>
          </a:p>
        </p:txBody>
      </p:sp>
    </p:spTree>
    <p:extLst>
      <p:ext uri="{BB962C8B-B14F-4D97-AF65-F5344CB8AC3E}">
        <p14:creationId xmlns:p14="http://schemas.microsoft.com/office/powerpoint/2010/main" val="222846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7735-11B2-44DB-84DC-6ADA1233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如何与计算机进行交互：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29FB8-E7D7-4978-AB64-39E7812F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CF43AC-50B5-42AD-AD83-EF0801438CF5}"/>
              </a:ext>
            </a:extLst>
          </p:cNvPr>
          <p:cNvSpPr/>
          <p:nvPr/>
        </p:nvSpPr>
        <p:spPr>
          <a:xfrm>
            <a:off x="2775473" y="4948517"/>
            <a:ext cx="5529431" cy="726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各硬件设备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CEF0717-174B-41FD-85BF-04342DB8F1A7}"/>
              </a:ext>
            </a:extLst>
          </p:cNvPr>
          <p:cNvSpPr/>
          <p:nvPr/>
        </p:nvSpPr>
        <p:spPr>
          <a:xfrm>
            <a:off x="2775473" y="4399878"/>
            <a:ext cx="3926541" cy="5486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7A6237-7BA2-43F5-BA98-8BF02219116A}"/>
              </a:ext>
            </a:extLst>
          </p:cNvPr>
          <p:cNvSpPr/>
          <p:nvPr/>
        </p:nvSpPr>
        <p:spPr>
          <a:xfrm>
            <a:off x="2775473" y="3883511"/>
            <a:ext cx="2979868" cy="5163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系统调用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C02606C-BE58-4463-A255-AD0D4CFFEE97}"/>
              </a:ext>
            </a:extLst>
          </p:cNvPr>
          <p:cNvSpPr/>
          <p:nvPr/>
        </p:nvSpPr>
        <p:spPr>
          <a:xfrm>
            <a:off x="2893807" y="3429000"/>
            <a:ext cx="613186" cy="454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45A4D5-9916-4C00-A7BA-BADDD220DC18}"/>
              </a:ext>
            </a:extLst>
          </p:cNvPr>
          <p:cNvSpPr/>
          <p:nvPr/>
        </p:nvSpPr>
        <p:spPr>
          <a:xfrm>
            <a:off x="3506993" y="3436396"/>
            <a:ext cx="613186" cy="454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3B5E8B-572E-4F26-938D-31A717BC7536}"/>
              </a:ext>
            </a:extLst>
          </p:cNvPr>
          <p:cNvSpPr/>
          <p:nvPr/>
        </p:nvSpPr>
        <p:spPr>
          <a:xfrm>
            <a:off x="4147073" y="3444484"/>
            <a:ext cx="613186" cy="454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B0CE500-0104-4A66-B6AB-CCB800A20B59}"/>
              </a:ext>
            </a:extLst>
          </p:cNvPr>
          <p:cNvSpPr/>
          <p:nvPr/>
        </p:nvSpPr>
        <p:spPr>
          <a:xfrm>
            <a:off x="4760259" y="3443792"/>
            <a:ext cx="758414" cy="454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>
            <a:extLst>
              <a:ext uri="{FF2B5EF4-FFF2-40B4-BE49-F238E27FC236}">
                <a16:creationId xmlns:a16="http://schemas.microsoft.com/office/drawing/2014/main" id="{0318E8C8-BC20-4594-9767-28DEB8870C40}"/>
              </a:ext>
            </a:extLst>
          </p:cNvPr>
          <p:cNvSpPr/>
          <p:nvPr/>
        </p:nvSpPr>
        <p:spPr>
          <a:xfrm>
            <a:off x="6884548" y="3443792"/>
            <a:ext cx="1187275" cy="11604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8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2E61B-95B6-42BC-B354-246AFC64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Centos</a:t>
            </a:r>
            <a:r>
              <a:rPr lang="zh-CN" altLang="en-US" sz="4400" dirty="0">
                <a:solidFill>
                  <a:srgbClr val="FF0000"/>
                </a:solidFill>
              </a:rPr>
              <a:t>系统启动流程：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1AD76-0557-499E-81C8-988E176E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 POST --&gt; </a:t>
            </a:r>
            <a:r>
              <a:rPr lang="en-US" altLang="zh-CN" sz="2800" dirty="0" err="1"/>
              <a:t>BootSequence</a:t>
            </a:r>
            <a:r>
              <a:rPr lang="en-US" altLang="zh-CN" sz="2800" dirty="0"/>
              <a:t> (BIOS) --&gt; Bootloader (MBR) --&gt; kernel(</a:t>
            </a:r>
            <a:r>
              <a:rPr lang="en-US" altLang="zh-CN" sz="2800" dirty="0" err="1"/>
              <a:t>ramdisk</a:t>
            </a:r>
            <a:r>
              <a:rPr lang="en-US" altLang="zh-CN" sz="2800" dirty="0"/>
              <a:t>) --&gt; </a:t>
            </a:r>
            <a:r>
              <a:rPr lang="en-US" altLang="zh-CN" sz="2800" dirty="0" err="1"/>
              <a:t>rootfs</a:t>
            </a:r>
            <a:r>
              <a:rPr lang="en-US" altLang="zh-CN" sz="2800" dirty="0"/>
              <a:t>(</a:t>
            </a:r>
            <a:r>
              <a:rPr lang="zh-CN" altLang="en-US" sz="2800" dirty="0"/>
              <a:t>只读</a:t>
            </a:r>
            <a:r>
              <a:rPr lang="en-US" altLang="zh-CN" sz="2800" dirty="0"/>
              <a:t>) --&gt; </a:t>
            </a:r>
            <a:r>
              <a:rPr lang="en-US" altLang="zh-CN" sz="2800" dirty="0" err="1"/>
              <a:t>init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systemd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用户空间的启动流程：</a:t>
            </a:r>
            <a:endParaRPr lang="en-US" altLang="zh-CN" sz="2800" dirty="0"/>
          </a:p>
          <a:p>
            <a:r>
              <a:rPr lang="zh-CN" altLang="en-US" sz="2800" dirty="0"/>
              <a:t>设置默认级别     运行系统初始化脚本，完成系统初始化    关闭与启动对应级下需要停止的服务   登录终端   </a:t>
            </a:r>
            <a:endParaRPr lang="en-US" altLang="zh-CN" sz="2800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BA2D3027-4FAB-49BE-99FC-F7E1C1B16BED}"/>
              </a:ext>
            </a:extLst>
          </p:cNvPr>
          <p:cNvSpPr/>
          <p:nvPr/>
        </p:nvSpPr>
        <p:spPr>
          <a:xfrm>
            <a:off x="3642152" y="4769308"/>
            <a:ext cx="311972" cy="253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燕尾形 4">
            <a:extLst>
              <a:ext uri="{FF2B5EF4-FFF2-40B4-BE49-F238E27FC236}">
                <a16:creationId xmlns:a16="http://schemas.microsoft.com/office/drawing/2014/main" id="{4BD2A5A1-B5C3-4C76-893C-CDB485237F05}"/>
              </a:ext>
            </a:extLst>
          </p:cNvPr>
          <p:cNvSpPr/>
          <p:nvPr/>
        </p:nvSpPr>
        <p:spPr>
          <a:xfrm>
            <a:off x="10074122" y="4760913"/>
            <a:ext cx="311972" cy="2534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20B0BA0F-E179-47D7-A596-4A83A1D7A785}"/>
              </a:ext>
            </a:extLst>
          </p:cNvPr>
          <p:cNvSpPr/>
          <p:nvPr/>
        </p:nvSpPr>
        <p:spPr>
          <a:xfrm>
            <a:off x="6723527" y="5245007"/>
            <a:ext cx="322729" cy="34424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3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1ECE58-F3B5-47E7-ACDC-CE7E06391F65}"/>
              </a:ext>
            </a:extLst>
          </p:cNvPr>
          <p:cNvSpPr txBox="1"/>
          <p:nvPr/>
        </p:nvSpPr>
        <p:spPr>
          <a:xfrm>
            <a:off x="1737754" y="1010037"/>
            <a:ext cx="987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系统初始化脚本：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设置主机名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设置欢迎消息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激活</a:t>
            </a:r>
            <a:r>
              <a:rPr lang="en-US" altLang="zh-CN" sz="2800" dirty="0" err="1"/>
              <a:t>udev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selinux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挂载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fstab</a:t>
            </a:r>
            <a:r>
              <a:rPr lang="zh-CN" altLang="en-US" sz="2800" dirty="0"/>
              <a:t>文件中定义的所有文件系统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检查根文件系统，并以只读方式重新挂载</a:t>
            </a:r>
            <a:endParaRPr lang="en-US" altLang="zh-CN" sz="28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设置系统时钟</a:t>
            </a:r>
            <a:endParaRPr lang="en-US" altLang="zh-CN" sz="2800" dirty="0"/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根据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sysctl.con</a:t>
            </a:r>
            <a:r>
              <a:rPr lang="zh-CN" altLang="en-US" sz="2800" dirty="0"/>
              <a:t>文件来设置内核参数</a:t>
            </a:r>
            <a:endParaRPr lang="en-US" altLang="zh-CN" sz="2800" dirty="0"/>
          </a:p>
          <a:p>
            <a:r>
              <a:rPr lang="en-US" altLang="zh-CN" sz="2800" dirty="0"/>
              <a:t>8.</a:t>
            </a:r>
            <a:r>
              <a:rPr lang="zh-CN" altLang="en-US" sz="2800" dirty="0"/>
              <a:t>激活</a:t>
            </a:r>
            <a:r>
              <a:rPr lang="en-US" altLang="zh-CN" sz="2800" dirty="0" err="1"/>
              <a:t>lvm</a:t>
            </a:r>
            <a:r>
              <a:rPr lang="zh-CN" altLang="en-US" sz="2800" dirty="0"/>
              <a:t>及</a:t>
            </a:r>
            <a:r>
              <a:rPr lang="en-US" altLang="zh-CN" sz="2800" dirty="0"/>
              <a:t>raid</a:t>
            </a:r>
            <a:r>
              <a:rPr lang="zh-CN" altLang="en-US" sz="2800" dirty="0"/>
              <a:t>设备</a:t>
            </a:r>
            <a:endParaRPr lang="en-US" altLang="zh-CN" sz="2800" dirty="0"/>
          </a:p>
          <a:p>
            <a:r>
              <a:rPr lang="en-US" altLang="zh-CN" sz="2800" dirty="0"/>
              <a:t>9.</a:t>
            </a:r>
            <a:r>
              <a:rPr lang="zh-CN" altLang="en-US" sz="2800" dirty="0"/>
              <a:t>激活</a:t>
            </a:r>
            <a:r>
              <a:rPr lang="en-US" altLang="zh-CN" sz="2800" dirty="0"/>
              <a:t>swap</a:t>
            </a:r>
            <a:r>
              <a:rPr lang="zh-CN" altLang="en-US" sz="2800" dirty="0"/>
              <a:t>设备</a:t>
            </a:r>
            <a:endParaRPr lang="en-US" altLang="zh-CN" sz="2800" dirty="0"/>
          </a:p>
          <a:p>
            <a:r>
              <a:rPr lang="en-US" altLang="zh-CN" sz="2800" dirty="0"/>
              <a:t>10.</a:t>
            </a:r>
            <a:r>
              <a:rPr lang="zh-CN" altLang="en-US" sz="2800" dirty="0"/>
              <a:t>加载额外设备的驱动程序</a:t>
            </a:r>
            <a:endParaRPr lang="en-US" altLang="zh-CN" sz="2800" dirty="0"/>
          </a:p>
          <a:p>
            <a:r>
              <a:rPr lang="en-US" altLang="zh-CN" sz="2800" dirty="0"/>
              <a:t>11.</a:t>
            </a:r>
            <a:r>
              <a:rPr lang="zh-CN" altLang="en-US" sz="2800" dirty="0"/>
              <a:t>清理操作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0741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7B54C8-97F3-4BE9-B9E5-581E201278E7}"/>
              </a:ext>
            </a:extLst>
          </p:cNvPr>
          <p:cNvSpPr txBox="1"/>
          <p:nvPr/>
        </p:nvSpPr>
        <p:spPr>
          <a:xfrm>
            <a:off x="1764254" y="634700"/>
            <a:ext cx="715383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Linux</a:t>
            </a:r>
            <a:r>
              <a:rPr lang="zh-CN" altLang="en-US" sz="4000" dirty="0">
                <a:solidFill>
                  <a:srgbClr val="FF0000"/>
                </a:solidFill>
              </a:rPr>
              <a:t>的哲学思想：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一切皆文件</a:t>
            </a:r>
            <a:endParaRPr lang="en-US" altLang="zh-CN" sz="2800" dirty="0"/>
          </a:p>
          <a:p>
            <a:r>
              <a:rPr lang="zh-CN" altLang="en-US" sz="2800" dirty="0"/>
              <a:t>目标：把几乎所有的资源，包括硬件设备都组织为文件格式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由众多单一的小程序组合而成，一个程序只能完成一个功能，并且成功，多个程序组合完成复杂任务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尽量避免跟用户交互</a:t>
            </a:r>
            <a:endParaRPr lang="en-US" altLang="zh-CN" sz="2800" dirty="0"/>
          </a:p>
          <a:p>
            <a:r>
              <a:rPr lang="zh-CN" altLang="en-US" sz="2800" dirty="0"/>
              <a:t>目标：实现脚本编辑，以自动完成某些功能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使用纯文本文件保存配置信息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5929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231</TotalTime>
  <Words>452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Tw Cen MT</vt:lpstr>
      <vt:lpstr>电路</vt:lpstr>
      <vt:lpstr>                 tcp/ip协议栈介绍                           centos系统启动流程介绍               </vt:lpstr>
      <vt:lpstr>Tcp/ipc协议栈：  </vt:lpstr>
      <vt:lpstr>PowerPoint 演示文稿</vt:lpstr>
      <vt:lpstr>如何与计算机进行交互：</vt:lpstr>
      <vt:lpstr>Centos系统启动流程：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计算机网络协议tcp/lp协议                           centos系统启动流程</dc:title>
  <dc:creator>lenovo</dc:creator>
  <cp:lastModifiedBy> </cp:lastModifiedBy>
  <cp:revision>15</cp:revision>
  <dcterms:created xsi:type="dcterms:W3CDTF">2019-07-07T07:17:54Z</dcterms:created>
  <dcterms:modified xsi:type="dcterms:W3CDTF">2019-07-07T11:17:48Z</dcterms:modified>
</cp:coreProperties>
</file>