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5afa60fbf_0_2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5afa60fb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5afa60fbf_0_2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5afa60fb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5afa60fbf_0_2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5afa60fb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5afa60fbf_0_2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5afa60fb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5afa60fbf_0_2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5afa60fb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5afa60fbf_0_2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5afa60fb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5afa60fbf_0_2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5afa60fb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MoneyBall Reloaded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Aksel Volle, Hugo Degeorges, Julien Nicolas, Corentin Bel, Elie Lévy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4806275" y="9766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fr"/>
              <a:t>Data-Centric plutôt que Model-Centric =&gt; Importance du Pre-Processing et de la qualité des données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Importance de la Visualisation de données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Projet transversal (Scrapping, pré-processing, modeling, plotting, déploiement)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 Métier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60525" y="11098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Faciliter le recrutement et le  remplacement en trouvant des joueurs similaires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Pouvoir comparer les joueurs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Essayer de catégoriser les joueurs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Technologies</a:t>
            </a:r>
            <a:r>
              <a:rPr lang="fr"/>
              <a:t> </a:t>
            </a:r>
            <a:r>
              <a:rPr lang="fr"/>
              <a:t>utilisées</a:t>
            </a:r>
            <a:endParaRPr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60525" y="9625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Python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Scikit-Learn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Jupyter Notebook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Matplotlib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Streamlit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Quelles données? </a:t>
            </a:r>
            <a:endParaRPr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918475" y="11659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Saisons 2016 à 2020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Statistiques de base (Points, passes, rebonds, contres…)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Statistiques Avancées (OWS, DWS, PER, etc..)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87" name="Google Shape;87;p17"/>
          <p:cNvSpPr/>
          <p:nvPr/>
        </p:nvSpPr>
        <p:spPr>
          <a:xfrm>
            <a:off x="6685975" y="2228675"/>
            <a:ext cx="2438100" cy="906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4294967295" type="body"/>
          </p:nvPr>
        </p:nvSpPr>
        <p:spPr>
          <a:xfrm>
            <a:off x="7005625" y="2419175"/>
            <a:ext cx="17988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</a:rPr>
              <a:t>Déploiement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89" name="Google Shape;89;p17"/>
          <p:cNvSpPr/>
          <p:nvPr/>
        </p:nvSpPr>
        <p:spPr>
          <a:xfrm>
            <a:off x="4664575" y="2228675"/>
            <a:ext cx="2438100" cy="906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Background pointer shape in timeline graphic" id="90" name="Google Shape;90;p17"/>
          <p:cNvSpPr/>
          <p:nvPr/>
        </p:nvSpPr>
        <p:spPr>
          <a:xfrm>
            <a:off x="2629150" y="2228675"/>
            <a:ext cx="2438100" cy="906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Background pointer shape in timeline graphic" id="91" name="Google Shape;91;p17"/>
          <p:cNvSpPr/>
          <p:nvPr/>
        </p:nvSpPr>
        <p:spPr>
          <a:xfrm>
            <a:off x="586700" y="2228675"/>
            <a:ext cx="2438100" cy="906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928150" y="2466275"/>
            <a:ext cx="195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Pre-Processing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>
            <p:ph idx="4294967295" type="body"/>
          </p:nvPr>
        </p:nvSpPr>
        <p:spPr>
          <a:xfrm>
            <a:off x="5018850" y="2419175"/>
            <a:ext cx="17988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</a:rPr>
              <a:t>Plotting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2948800" y="2419175"/>
            <a:ext cx="17988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lt1"/>
                </a:solidFill>
              </a:rPr>
              <a:t>Modeling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Pre-Processing</a:t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946500" y="9626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fr" sz="1400"/>
              <a:t>Normalisation des noms (Accents, points,Jr, etc..)</a:t>
            </a:r>
            <a:endParaRPr b="1"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fr" sz="1400"/>
              <a:t>Récupérer la dernière équipe pour les joueurs transférés</a:t>
            </a:r>
            <a:endParaRPr b="1"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fr" sz="1400"/>
              <a:t>Enlever les joueurs retraités depuis</a:t>
            </a:r>
            <a:endParaRPr b="1"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fr" sz="1400"/>
              <a:t>Agréger les statistiques de base (Somme puis moyenne par match)</a:t>
            </a:r>
            <a:endParaRPr b="1"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fr" sz="1400"/>
              <a:t>Agréger</a:t>
            </a:r>
            <a:r>
              <a:rPr b="1" lang="fr" sz="1400"/>
              <a:t> les statistiques avancées en pondérant par match joués</a:t>
            </a:r>
            <a:endParaRPr b="1"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fr" sz="1400"/>
              <a:t>Enlever les joueurs avec un échantillon de jeu trop faible (en minutes et en Matchs joués)</a:t>
            </a:r>
            <a:endParaRPr b="1"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fr" sz="1400"/>
              <a:t>Ramener sur 36 minutes</a:t>
            </a:r>
            <a:endParaRPr b="1"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fr" sz="1400"/>
              <a:t>Scaler sur [0, 1]</a:t>
            </a:r>
            <a:endParaRPr b="1"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fr" sz="1400"/>
              <a:t>Scrapping pour </a:t>
            </a:r>
            <a:r>
              <a:rPr b="1" lang="fr" sz="1400"/>
              <a:t>récupérer</a:t>
            </a:r>
            <a:r>
              <a:rPr b="1" lang="fr" sz="1400"/>
              <a:t> la taille de joueurs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Modeling</a:t>
            </a:r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778225" y="981750"/>
            <a:ext cx="3837000" cy="36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fr" sz="1600"/>
              <a:t>Score Silhouette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fr" sz="1600"/>
              <a:t>DBSCAN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fr" sz="1600"/>
              <a:t>FCM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fr" sz="1600"/>
              <a:t>Matrice de Distance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Plotting</a:t>
            </a:r>
            <a:endParaRPr/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4806275" y="9766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Polygone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Heat Matrix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Déploiement</a:t>
            </a:r>
            <a:endParaRPr/>
          </a:p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806275" y="9766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Streamlit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