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Qualidade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Profa. </a:t>
            </a:r>
            <a:r>
              <a:rPr lang="pt-BR" dirty="0" err="1"/>
              <a:t>Chaiene</a:t>
            </a:r>
            <a:r>
              <a:rPr lang="pt-BR" dirty="0"/>
              <a:t> </a:t>
            </a:r>
            <a:r>
              <a:rPr lang="pt-BR" dirty="0" err="1"/>
              <a:t>Minella</a:t>
            </a:r>
            <a:r>
              <a:rPr lang="pt-BR" dirty="0"/>
              <a:t>, </a:t>
            </a:r>
            <a:r>
              <a:rPr lang="pt-BR" dirty="0" err="1"/>
              <a:t>Msc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90" y="648925"/>
            <a:ext cx="1922089" cy="17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0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altLang="pt-BR" dirty="0"/>
              <a:t>Graduação em Ciência da Computação pela FURB</a:t>
            </a:r>
          </a:p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altLang="pt-BR" dirty="0"/>
              <a:t>Pós Graduação em Gestão em Desenvolvimento de Software pelo ICPG</a:t>
            </a:r>
          </a:p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altLang="pt-BR" dirty="0"/>
              <a:t>Mestre em Computação Aplicada pela UNIVALI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altLang="pt-BR" dirty="0"/>
              <a:t>linhas de pesquisa: Engenharia de Software e Inteligência Artificial</a:t>
            </a:r>
          </a:p>
          <a:p>
            <a:pPr algn="just">
              <a:defRPr/>
            </a:pPr>
            <a:endParaRPr lang="pt-BR" altLang="pt-BR" dirty="0"/>
          </a:p>
          <a:p>
            <a:pPr algn="just">
              <a:defRPr/>
            </a:pPr>
            <a:endParaRPr lang="pt-BR" altLang="pt-BR" dirty="0"/>
          </a:p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altLang="pt-BR" dirty="0"/>
              <a:t>Experiência profissional de 10 anos nas áreas de desenvolvimento, envolvendo programação, análise de testes, implantação e treinamento.</a:t>
            </a:r>
          </a:p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altLang="pt-BR" dirty="0"/>
              <a:t>Atualmente lecionando e prestando consultorias na área de melhoria de processo.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82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u="sng" dirty="0"/>
              <a:t>Aula expositiva</a:t>
            </a:r>
            <a:r>
              <a:rPr lang="pt-BR" dirty="0"/>
              <a:t>: informação, conhecimento, aprendizagem de conceitos e princípios. </a:t>
            </a:r>
          </a:p>
          <a:p>
            <a:pPr algn="just">
              <a:buFont typeface="Wingdings" panose="05000000000000000000" pitchFamily="2" charset="2"/>
              <a:buChar char="v"/>
              <a:defRPr/>
            </a:pPr>
            <a:endParaRPr lang="pt-BR" u="sng" dirty="0"/>
          </a:p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u="sng" dirty="0"/>
              <a:t>Atividades de aprendizagem em grupo</a:t>
            </a:r>
            <a:r>
              <a:rPr lang="pt-BR" dirty="0"/>
              <a:t>: desenvolvimento de habilidades e competências, não só da disciplina em questão, mas também habilidade de trabalhar em grupos e equipes.</a:t>
            </a:r>
          </a:p>
          <a:p>
            <a:pPr algn="just">
              <a:buFont typeface="Wingdings" panose="05000000000000000000" pitchFamily="2" charset="2"/>
              <a:buChar char="v"/>
              <a:defRPr/>
            </a:pPr>
            <a:endParaRPr lang="pt-BR" u="sng" dirty="0"/>
          </a:p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u="sng" dirty="0"/>
              <a:t>Atividades Avaliativas </a:t>
            </a:r>
            <a:r>
              <a:rPr lang="pt-BR" dirty="0"/>
              <a:t>(individuais e coletivas)</a:t>
            </a:r>
            <a:endParaRPr lang="pt-BR" alt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51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principal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O estudante deverá ser capaz de identificar a importância da qualidade de um software e estar familiarizado com vários modelos de qualidade do processo de desenvolvimento do software.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81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Caracterizar a evolução do conceito de qualidade na área industrial e de serviços;</a:t>
            </a:r>
          </a:p>
          <a:p>
            <a:r>
              <a:rPr lang="pt-BR" dirty="0"/>
              <a:t>Conceituar gestão da qualidade em termos de seus objetivos e aplicações;</a:t>
            </a:r>
          </a:p>
          <a:p>
            <a:r>
              <a:rPr lang="pt-BR" dirty="0"/>
              <a:t>Caracterizar o conceito de melhoria contínua e sua operacionalização por meio do ciclo PDCA;</a:t>
            </a:r>
          </a:p>
          <a:p>
            <a:r>
              <a:rPr lang="pt-BR" dirty="0"/>
              <a:t>Caracterizar e aplicar modelos de qualidade de produtos de software;</a:t>
            </a:r>
          </a:p>
          <a:p>
            <a:r>
              <a:rPr lang="pt-BR" dirty="0"/>
              <a:t>Caracterizar e aplicar modelos de qualidade de processos de software.</a:t>
            </a:r>
          </a:p>
        </p:txBody>
      </p:sp>
    </p:spTree>
    <p:extLst>
      <p:ext uri="{BB962C8B-B14F-4D97-AF65-F5344CB8AC3E}">
        <p14:creationId xmlns:p14="http://schemas.microsoft.com/office/powerpoint/2010/main" val="30282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Conceitos de qualidade;</a:t>
            </a:r>
          </a:p>
          <a:p>
            <a:pPr>
              <a:lnSpc>
                <a:spcPct val="150000"/>
              </a:lnSpc>
            </a:pPr>
            <a:r>
              <a:rPr lang="pt-BR" dirty="0"/>
              <a:t>Melhoria contínua, PDCA e ferramentas da qualidade;</a:t>
            </a:r>
          </a:p>
          <a:p>
            <a:pPr>
              <a:lnSpc>
                <a:spcPct val="150000"/>
              </a:lnSpc>
            </a:pPr>
            <a:r>
              <a:rPr lang="pt-BR" dirty="0"/>
              <a:t>Normas e padrões de qualidade;</a:t>
            </a:r>
          </a:p>
          <a:p>
            <a:pPr>
              <a:lnSpc>
                <a:spcPct val="150000"/>
              </a:lnSpc>
            </a:pPr>
            <a:r>
              <a:rPr lang="pt-BR" dirty="0"/>
              <a:t>ISO 25000;</a:t>
            </a:r>
          </a:p>
          <a:p>
            <a:pPr>
              <a:lnSpc>
                <a:spcPct val="150000"/>
              </a:lnSpc>
            </a:pPr>
            <a:r>
              <a:rPr lang="pt-BR" dirty="0"/>
              <a:t>Modelos de qualidade de processo;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ISO’s</a:t>
            </a:r>
            <a:r>
              <a:rPr lang="pt-BR" dirty="0"/>
              <a:t>, </a:t>
            </a:r>
            <a:r>
              <a:rPr lang="pt-BR" dirty="0" err="1"/>
              <a:t>MPS.Br</a:t>
            </a:r>
            <a:r>
              <a:rPr lang="pt-BR" dirty="0"/>
              <a:t>, CMMI</a:t>
            </a:r>
          </a:p>
        </p:txBody>
      </p:sp>
    </p:spTree>
    <p:extLst>
      <p:ext uri="{BB962C8B-B14F-4D97-AF65-F5344CB8AC3E}">
        <p14:creationId xmlns:p14="http://schemas.microsoft.com/office/powerpoint/2010/main" val="59387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 básica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658489"/>
              </p:ext>
            </p:extLst>
          </p:nvPr>
        </p:nvGraphicFramePr>
        <p:xfrm>
          <a:off x="677334" y="1677971"/>
          <a:ext cx="8702336" cy="4977353"/>
        </p:xfrm>
        <a:graphic>
          <a:graphicData uri="http://schemas.openxmlformats.org/drawingml/2006/table">
            <a:tbl>
              <a:tblPr/>
              <a:tblGrid>
                <a:gridCol w="8702336">
                  <a:extLst>
                    <a:ext uri="{9D8B030D-6E8A-4147-A177-3AD203B41FA5}">
                      <a16:colId xmlns:a16="http://schemas.microsoft.com/office/drawing/2014/main" val="862610170"/>
                    </a:ext>
                  </a:extLst>
                </a:gridCol>
              </a:tblGrid>
              <a:tr h="4977353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effectLst/>
                        </a:rPr>
                        <a:t>MOLLO NETO, Mario; COSTA NETO, Pedro Luiz de Oliveira; CARDOSO JÚNIOR, Jarbas Lopes (Aut.). 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  <a:effectLst/>
                        </a:rPr>
                        <a:t>Qualidade em tecnologia da informação:</a:t>
                      </a:r>
                      <a:r>
                        <a:rPr lang="pt-BR" dirty="0">
                          <a:solidFill>
                            <a:schemeClr val="tx1"/>
                          </a:solidFill>
                          <a:effectLst/>
                        </a:rPr>
                        <a:t> conceitos de qualidade nos processos, produtos, normas, modelos e testes de software no apoio às estratégias empresariais. São Paulo: Atlas, 2013. 332 p.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endParaRPr lang="pt-BR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KOSCIANSKI, André; SOARES, Michel dos Santos. </a:t>
                      </a:r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Qualidade de software: 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as metodologias e técnicas mais modernas para o desenvolvimento de software. 2. ed. São Paulo: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Novatec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2007. 395 p.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endParaRPr lang="pt-B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effectLst/>
                        </a:rPr>
                        <a:t>PALADINI, Edson P. 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  <a:effectLst/>
                        </a:rPr>
                        <a:t>Gestão estratégica da qualidade</a:t>
                      </a:r>
                      <a:r>
                        <a:rPr lang="pt-BR" dirty="0">
                          <a:solidFill>
                            <a:schemeClr val="tx1"/>
                          </a:solidFill>
                          <a:effectLst/>
                        </a:rPr>
                        <a:t>: princípios, métodos e processos. 2. ed. São Paulo: Atlas, 2009 220 p.</a:t>
                      </a:r>
                    </a:p>
                    <a:p>
                      <a:pPr algn="l"/>
                      <a:endParaRPr lang="pt-BR" dirty="0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l"/>
                      <a:endParaRPr lang="pt-BR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55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9760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281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Facetado</vt:lpstr>
      <vt:lpstr>Qualidade de Software</vt:lpstr>
      <vt:lpstr>Apresentação</vt:lpstr>
      <vt:lpstr>Apresentação</vt:lpstr>
      <vt:lpstr>Objetivo principal</vt:lpstr>
      <vt:lpstr>Objetivos</vt:lpstr>
      <vt:lpstr>Ementa</vt:lpstr>
      <vt:lpstr>Referência básica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de Software</dc:title>
  <dc:creator>Usuario</dc:creator>
  <cp:lastModifiedBy>Chaiene Minella</cp:lastModifiedBy>
  <cp:revision>17</cp:revision>
  <dcterms:created xsi:type="dcterms:W3CDTF">2017-02-19T11:14:52Z</dcterms:created>
  <dcterms:modified xsi:type="dcterms:W3CDTF">2018-02-22T17:16:58Z</dcterms:modified>
</cp:coreProperties>
</file>