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7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Evolução do conceito de qualidade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</a:t>
            </a:r>
            <a:r>
              <a:rPr lang="pt-BR" dirty="0" err="1"/>
              <a:t>Chaiene</a:t>
            </a:r>
            <a:r>
              <a:rPr lang="pt-BR" dirty="0"/>
              <a:t> </a:t>
            </a:r>
            <a:r>
              <a:rPr lang="pt-BR" dirty="0" err="1"/>
              <a:t>Minella</a:t>
            </a:r>
            <a:r>
              <a:rPr lang="pt-BR" dirty="0"/>
              <a:t>, </a:t>
            </a:r>
            <a:r>
              <a:rPr lang="pt-BR" dirty="0" err="1"/>
              <a:t>Msc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90" y="648925"/>
            <a:ext cx="1922089" cy="17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/>
              <a:t>Tipologia dos serviços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33229"/>
            <a:ext cx="8267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/>
              <a:t>Tipologia dos serviços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2" y="924921"/>
            <a:ext cx="87439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/>
              <a:t>Tipologia dos serviços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79869"/>
            <a:ext cx="8810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Dimensões da qualidade de serviços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63440"/>
            <a:ext cx="9475381" cy="57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Comparação das dimensões da qualidade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71525"/>
            <a:ext cx="8806908" cy="57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Qualidade de projetos de software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42975"/>
            <a:ext cx="97726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quanto aos objetivos e resultados esperados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9985"/>
            <a:ext cx="7536263" cy="497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8AB7-1D5C-4F81-BF9C-C3F908C1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Atual de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9FA83-CF52-43D6-BA32-96EF1739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“...um conjunto de atributos essenciais a sobrevivência das organizações num mercado altamente competitivo, objeto da gerência estratégica, líder do processo, que envolve planejamento estratégico, ou seja, o estabelecimento de objetivos e mobilização de toda a organização. (...) e que envolve, também na atualidade, a responsabilidade social das empresas com seu ambiente externo, potencializando seu uso em vários setores da economia e, mais notadamente, no setor de serviços.”  COSTA, et al(2013).</a:t>
            </a:r>
          </a:p>
        </p:txBody>
      </p:sp>
    </p:spTree>
    <p:extLst>
      <p:ext uri="{BB962C8B-B14F-4D97-AF65-F5344CB8AC3E}">
        <p14:creationId xmlns:p14="http://schemas.microsoft.com/office/powerpoint/2010/main" val="341064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Categoria de produtos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5" y="1828468"/>
            <a:ext cx="8199031" cy="47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Aspectos para obter qualidade do produto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1" y="1852998"/>
            <a:ext cx="7789740" cy="50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3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 dirty="0"/>
              <a:t>Abordagens da qualidade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5157"/>
            <a:ext cx="8173889" cy="53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6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Prioridades associadas às abordagens da qualidade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1457353"/>
            <a:ext cx="7948563" cy="54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9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Dimensões da qualidade de produtos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147213"/>
            <a:ext cx="8471297" cy="56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651"/>
            <a:ext cx="8596668" cy="1717749"/>
          </a:xfrm>
        </p:spPr>
        <p:txBody>
          <a:bodyPr anchor="t">
            <a:normAutofit/>
          </a:bodyPr>
          <a:lstStyle/>
          <a:p>
            <a:r>
              <a:rPr lang="pt-BR" dirty="0"/>
              <a:t>Comparação entre produtos e serviços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8" y="919495"/>
            <a:ext cx="9286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91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163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Facetado</vt:lpstr>
      <vt:lpstr>Evolução do conceito de qualidade</vt:lpstr>
      <vt:lpstr>Evolução quanto aos objetivos e resultados esperados</vt:lpstr>
      <vt:lpstr>Conceito Atual de Qualidade</vt:lpstr>
      <vt:lpstr>Categoria de produtos</vt:lpstr>
      <vt:lpstr>Aspectos para obter qualidade do produto</vt:lpstr>
      <vt:lpstr>Abordagens da qualidade</vt:lpstr>
      <vt:lpstr>Prioridades associadas às abordagens da qualidade</vt:lpstr>
      <vt:lpstr>Dimensões da qualidade de produtos</vt:lpstr>
      <vt:lpstr>Comparação entre produtos e serviços</vt:lpstr>
      <vt:lpstr>Tipologia dos serviços</vt:lpstr>
      <vt:lpstr>Tipologia dos serviços</vt:lpstr>
      <vt:lpstr>Tipologia dos serviços</vt:lpstr>
      <vt:lpstr>Dimensões da qualidade de serviços</vt:lpstr>
      <vt:lpstr>Comparação das dimensões da qualidade</vt:lpstr>
      <vt:lpstr>Qualidade de projetos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Software</dc:title>
  <dc:creator>Usuario</dc:creator>
  <cp:lastModifiedBy>Chaiene Mercedes da Silva Minella</cp:lastModifiedBy>
  <cp:revision>24</cp:revision>
  <dcterms:created xsi:type="dcterms:W3CDTF">2017-02-19T11:14:52Z</dcterms:created>
  <dcterms:modified xsi:type="dcterms:W3CDTF">2018-02-24T13:28:54Z</dcterms:modified>
</cp:coreProperties>
</file>