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76" r:id="rId5"/>
    <p:sldId id="277" r:id="rId6"/>
    <p:sldId id="272" r:id="rId7"/>
    <p:sldId id="273" r:id="rId8"/>
    <p:sldId id="274" r:id="rId9"/>
    <p:sldId id="275" r:id="rId10"/>
    <p:sldId id="278" r:id="rId11"/>
    <p:sldId id="279" r:id="rId12"/>
    <p:sldId id="270" r:id="rId13"/>
    <p:sldId id="280" r:id="rId14"/>
    <p:sldId id="281" r:id="rId15"/>
    <p:sldId id="286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2" r:id="rId25"/>
    <p:sldId id="291" r:id="rId26"/>
    <p:sldId id="293" r:id="rId27"/>
    <p:sldId id="294" r:id="rId28"/>
    <p:sldId id="296" r:id="rId29"/>
    <p:sldId id="297" r:id="rId30"/>
    <p:sldId id="295" r:id="rId31"/>
    <p:sldId id="299" r:id="rId32"/>
    <p:sldId id="298" r:id="rId33"/>
    <p:sldId id="300" r:id="rId34"/>
    <p:sldId id="301" r:id="rId35"/>
    <p:sldId id="302" r:id="rId36"/>
    <p:sldId id="304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ene Mercedes da Silva Minella" userId="03c40756-137a-4d89-92ad-627326a1a7b4" providerId="ADAL" clId="{FCF53234-014C-4DBA-BE2F-7C7EF9E03222}"/>
    <pc:docChg chg="addSld modSld">
      <pc:chgData name="Chaiene Mercedes da Silva Minella" userId="03c40756-137a-4d89-92ad-627326a1a7b4" providerId="ADAL" clId="{FCF53234-014C-4DBA-BE2F-7C7EF9E03222}" dt="2018-04-03T19:23:15.925" v="32"/>
      <pc:docMkLst>
        <pc:docMk/>
      </pc:docMkLst>
      <pc:sldChg chg="modSp">
        <pc:chgData name="Chaiene Mercedes da Silva Minella" userId="03c40756-137a-4d89-92ad-627326a1a7b4" providerId="ADAL" clId="{FCF53234-014C-4DBA-BE2F-7C7EF9E03222}" dt="2018-03-29T18:15:02.339" v="31" actId="20577"/>
        <pc:sldMkLst>
          <pc:docMk/>
          <pc:sldMk cId="421961680" sldId="303"/>
        </pc:sldMkLst>
        <pc:spChg chg="mod">
          <ac:chgData name="Chaiene Mercedes da Silva Minella" userId="03c40756-137a-4d89-92ad-627326a1a7b4" providerId="ADAL" clId="{FCF53234-014C-4DBA-BE2F-7C7EF9E03222}" dt="2018-03-29T18:15:02.339" v="31" actId="20577"/>
          <ac:spMkLst>
            <pc:docMk/>
            <pc:sldMk cId="421961680" sldId="303"/>
            <ac:spMk id="6146" creationId="{00000000-0000-0000-0000-000000000000}"/>
          </ac:spMkLst>
        </pc:spChg>
      </pc:sldChg>
      <pc:sldChg chg="add">
        <pc:chgData name="Chaiene Mercedes da Silva Minella" userId="03c40756-137a-4d89-92ad-627326a1a7b4" providerId="ADAL" clId="{FCF53234-014C-4DBA-BE2F-7C7EF9E03222}" dt="2018-04-03T19:23:15.925" v="32"/>
        <pc:sldMkLst>
          <pc:docMk/>
          <pc:sldMk cId="2224366711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3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2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71572A1-D535-4BF3-B275-08EFACF751A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87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Ciclo_PD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Walter_A._Shewh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929" y="2404534"/>
            <a:ext cx="8625074" cy="1646299"/>
          </a:xfrm>
        </p:spPr>
        <p:txBody>
          <a:bodyPr/>
          <a:lstStyle/>
          <a:p>
            <a:r>
              <a:rPr lang="pt-BR" dirty="0"/>
              <a:t>Melhoria contínua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Chaiene Minella,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dirty="0"/>
              <a:t>Importante ressaltar que, uma vez implantado, o ciclo PDCA deve tornar-se uma constante dentro da empresa, um verdadeiro círculo virtuoso objetivando sempre a melhoria contínua.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07876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4400" dirty="0"/>
              <a:t>Mas, o que é o ciclo PDCA?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39" y="3689915"/>
            <a:ext cx="4385267" cy="31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1026" name="Picture 2" descr="http://www.sobreadministracao.com/wp-content/uploads/2011/06/ciclo-pd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13" y="328920"/>
            <a:ext cx="69342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6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96"/>
            <a:ext cx="8160774" cy="675440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51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Planejamento (</a:t>
            </a:r>
            <a:r>
              <a:rPr lang="pt-BR" sz="4000" b="1" dirty="0" err="1"/>
              <a:t>Plan</a:t>
            </a:r>
            <a:r>
              <a:rPr lang="pt-BR" sz="4000" b="1" dirty="0"/>
              <a:t>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03673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Um projeto bem elaborado é primordial para o ciclo PDCA, pois impede falhas futuras e gera um enorme ganho de tempo.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Elabore o planejamento de acordo com a missão, visão e os valores da empresa, estabelecendo metas e objetivos e definindo o melhor caminho para atingi-los.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46335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Na fase do planejamento são estabelecidos os </a:t>
            </a:r>
            <a:r>
              <a:rPr lang="pt-BR" sz="2400" b="1" dirty="0"/>
              <a:t>objetivos e as metas</a:t>
            </a:r>
            <a:r>
              <a:rPr lang="pt-BR" sz="2400" dirty="0"/>
              <a:t> do ciclo.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Que problema você resolverá dessa vez? Por que é preciso resolver essa questão?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Mas antes de tudo, é imprescindível que o gestor saiba como realizar um planejamento de projeto. Ele deve ter conhecimento sobre diversos modelos de planejamento para realizar uma avaliação e, só então, selecionar o mais adequado e assertivo para o projeto em questão.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70215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Também é nesse momento que você e sua equipe definirão os indicadores de desempenho, que mostrarão se o objetivo final está mesmo sendo alcançado.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Os indicadores são um meio claro pelo qual é possível avaliar o andamento dos resultados.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Trata-se de uma medida, quantitativa ou qualitativa, capaz de captar informações relevantes sobre a evolução do projeto observado.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0348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ainda no planejamento que você determina qual será a metodologia de trabalho usada para encontrar a solução de tal questão, assim como é também nessa etapa que se dá o desenvolvimento do plano de ação, isto é, o encadeamento de ações necessárias para que o objetivo seja cumprido.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54325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Planejamento (</a:t>
            </a:r>
            <a:r>
              <a:rPr lang="pt-BR" sz="2400" b="1" dirty="0" err="1"/>
              <a:t>Plan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/>
            <a:r>
              <a:rPr lang="pt-BR" sz="2400" dirty="0"/>
              <a:t>Ferramentas auxiliadoras como </a:t>
            </a:r>
            <a:r>
              <a:rPr lang="pt-BR" sz="2400" u="sng" dirty="0"/>
              <a:t>Diagrama de </a:t>
            </a:r>
            <a:r>
              <a:rPr lang="pt-BR" sz="2400" u="sng" dirty="0" err="1"/>
              <a:t>Ishkawa</a:t>
            </a:r>
            <a:r>
              <a:rPr lang="pt-BR" sz="2400" dirty="0"/>
              <a:t>, </a:t>
            </a:r>
            <a:r>
              <a:rPr lang="pt-BR" sz="2400" u="sng" dirty="0"/>
              <a:t>Gráfico de Pareto</a:t>
            </a:r>
            <a:r>
              <a:rPr lang="pt-BR" sz="2400" dirty="0"/>
              <a:t>, </a:t>
            </a:r>
            <a:r>
              <a:rPr lang="pt-BR" sz="2400" u="sng" dirty="0"/>
              <a:t>brainstorming</a:t>
            </a:r>
            <a:r>
              <a:rPr lang="pt-BR" sz="2400" dirty="0"/>
              <a:t> e </a:t>
            </a:r>
            <a:r>
              <a:rPr lang="pt-BR" sz="2400" u="sng" dirty="0"/>
              <a:t>5W2H</a:t>
            </a:r>
            <a:r>
              <a:rPr lang="pt-BR" sz="2400" dirty="0"/>
              <a:t> poderão ser muito úteis nesta fase, para dar suporte à tomada de decisões. </a:t>
            </a:r>
          </a:p>
          <a:p>
            <a:pPr algn="just"/>
            <a:r>
              <a:rPr lang="pt-BR" sz="2400" dirty="0"/>
              <a:t>Quanto melhor for o planejamento, melhores metas serão atingidas. </a:t>
            </a:r>
          </a:p>
          <a:p>
            <a:pPr algn="just"/>
            <a:r>
              <a:rPr lang="pt-BR" sz="2400" dirty="0"/>
              <a:t>Deve-se lembrar que a fase de planejamento é sempre a mais complexa e a que exige mais esforços. No entanto, quanto maior for o número de informações utilizadas, maior será a necessidade do emprego de ferramentas apropriadas para coletar, processar e dispor estas informações.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5869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A fase da “Melhoria Contínua”, conhecida como “</a:t>
            </a:r>
            <a:r>
              <a:rPr lang="pt-BR" sz="2400" dirty="0">
                <a:hlinkClick r:id="rId2"/>
              </a:rPr>
              <a:t>Ciclo PDCA</a:t>
            </a:r>
            <a:r>
              <a:rPr lang="pt-BR" sz="2400" dirty="0"/>
              <a:t>”, é uma ferramenta que propõe revisão constante do SGQ (Sistema de Gestão da Qualidade).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85354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Execução (Do)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92861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Após fazer um planejamento cuidadoso, coloque-o em prática e à risca, ou seja, procure não queimar etapas tampouco improvisar, para não comprometer todo o ciclo PDCA.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fase da execução é subdividida em outras três etapas: treinamento de todos os funcionários e gestores envolvidos no projeto, seguido da realização propriamente dita e da “colheita” de dados para uma posterior avaliação.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25972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Se não for possível executar o planejado, será preciso voltar à fase anterior e verificar os motivos de o planejamento ter falhado.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Já se a iniciativa for executada conforme o previsto, deve-se partir para a próxima fase, encarando a análise dos resultados.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69066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Execução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Antes de iniciar a fase de execução é preciso educar e treinar todos os envolvidos no processo para garantir que todos estejam comprometidos e tudo saia conforme o planejamento realizado na fase anterior.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Somente uma equipe capacitada é capaz de agir de maneira alinhada e ter foco nos objetivos corretos.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6724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7058" y="2900517"/>
            <a:ext cx="6676104" cy="378541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Checar (</a:t>
            </a:r>
            <a:r>
              <a:rPr lang="pt-BR" sz="4000" b="1" dirty="0" err="1"/>
              <a:t>Check</a:t>
            </a:r>
            <a:r>
              <a:rPr lang="pt-BR" sz="4000" b="1" dirty="0"/>
              <a:t>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7938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o estágio do ciclo PDCA onde são identificadas possíveis brechas no projeto.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As metas alcançadas e resultados obtidos são mensurados através dos dados coletados e do mapeamento de processos ao final da execução.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5120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checagem pode e deve ser feita de duas maneiras: paralelamente à execução, de modo a ter certeza que o trabalho está sendo bem feito, e ao final dela, para uma análise estatística mais abrangente que permita os ajustes e acertos necessários.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359002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fase de checagem começa juntamente com a fase de </a:t>
            </a:r>
            <a:r>
              <a:rPr lang="pt-BR" sz="2400" b="1" dirty="0"/>
              <a:t>implementação do plano de ação</a:t>
            </a:r>
            <a:r>
              <a:rPr lang="pt-BR" sz="2400" dirty="0"/>
              <a:t>, afinal, quanto mais cedo os resultados forem acompanhados, mais rapidamente você saberá se o planejamento deu mesmo certo e se os resultados serão atingidos.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312245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Nessa fase é preciso fazer um monitoramento sistemático de cada atividade elencada no plano de ação e comparar o previsto com o realizado, identificando gaps que podem ser sanados em um próximo ciclo, assim como oportunidades de melhoria que podem ser adotadas futuramente. 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3278101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Avaliar a metodologia de trabalho adotada também ajuda a verificar se a equipe está no caminho certo ou se é preciso modificar algum processo para se ter mais êxitos durante o decorrer do projeto.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732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O método visa melhores resultados </a:t>
            </a:r>
            <a:r>
              <a:rPr lang="pt-BR" sz="2400" u="sng" dirty="0"/>
              <a:t>antes</a:t>
            </a:r>
            <a:r>
              <a:rPr lang="pt-BR" sz="2400" dirty="0"/>
              <a:t>, </a:t>
            </a:r>
            <a:r>
              <a:rPr lang="pt-BR" sz="2400" u="sng" dirty="0"/>
              <a:t>durante</a:t>
            </a:r>
            <a:r>
              <a:rPr lang="pt-BR" sz="2400" dirty="0"/>
              <a:t> e </a:t>
            </a:r>
            <a:r>
              <a:rPr lang="pt-BR" sz="2400" u="sng" dirty="0"/>
              <a:t>depois</a:t>
            </a:r>
            <a:r>
              <a:rPr lang="pt-BR" sz="2400" dirty="0"/>
              <a:t> das certificações.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modelo de gestão que utiliza ciclos facilita a adaptação da empresa e permite um aprendizado de forma consciente.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164094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Checar (</a:t>
            </a:r>
            <a:r>
              <a:rPr lang="pt-BR" sz="2400" b="1" dirty="0" err="1"/>
              <a:t>Check</a:t>
            </a:r>
            <a:r>
              <a:rPr lang="pt-BR" sz="2400" b="1" dirty="0"/>
              <a:t>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Para esta fase, é de suma importância que haja o suporte de uma metodologia estatística. Assim, é possível evitar erros e poupar tempo e recursos.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análise realizada na fase "checar" mostrará se os resultados estão de acordo com o que foi previamente planejado ou se é necessário ajustar o caminho.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9757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4476" y="2969341"/>
            <a:ext cx="5938685" cy="3716593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just">
              <a:buNone/>
            </a:pPr>
            <a:r>
              <a:rPr lang="pt-BR" sz="4000" b="1" dirty="0"/>
              <a:t>Agir (Do)</a:t>
            </a:r>
          </a:p>
          <a:p>
            <a:pPr algn="just"/>
            <a:endParaRPr lang="pt-BR" b="1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555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A “última” etapa, na qual são aplicadas ações corretivas de modo a estar sempre e continuamente aperfeiçoando o projeto.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É simultaneamente fim e começo, pois após uma minuciosa apuração do que tenha causado erros anteriores, todo o ciclo PDCA é refeito com novas diretrizes e parâmetros.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126416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Em caso de todas as metas terem sido atingidas, esta é a fase em que se adota o plano aplicado como padrão. Caso algo não tenha saído como planejado, é hora de agir corretivamente sobre os pontos que impossibilitaram o alcance de todas as metas estipuladas.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401483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b="1" dirty="0"/>
              <a:t>Agir (Do)</a:t>
            </a:r>
          </a:p>
          <a:p>
            <a:pPr algn="just"/>
            <a:endParaRPr lang="pt-BR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Com a análise de dados completa, é preciso passar para a realização dos ajustes necessários, corrigindo falhas, implantando melhorias imediatas e fazendo com que o Ciclo PDCA seja reiniciado, visando aprimorar ainda mais o trabalho da equipe.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32739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400" dirty="0"/>
              <a:t>O ciclo PDCA evita erros nas análises e padroniza as informações do controle de qualidade. Por esse motivo, pode ser empregado com muito sucesso em casos de transição para uma administração voltada para a melhoria contínua.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PDCA</a:t>
            </a:r>
          </a:p>
        </p:txBody>
      </p:sp>
    </p:spTree>
    <p:extLst>
      <p:ext uri="{BB962C8B-B14F-4D97-AF65-F5344CB8AC3E}">
        <p14:creationId xmlns:p14="http://schemas.microsoft.com/office/powerpoint/2010/main" val="2425885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r>
              <a:rPr lang="en-US" dirty="0"/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43" y="1498600"/>
            <a:ext cx="5048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6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-1" y="0"/>
            <a:ext cx="9340645" cy="59093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>
                <a:solidFill>
                  <a:schemeClr val="accent1"/>
                </a:solidFill>
              </a:rPr>
              <a:t>Trabalho</a:t>
            </a:r>
          </a:p>
          <a:p>
            <a:pPr>
              <a:defRPr/>
            </a:pPr>
            <a:endParaRPr lang="pt-BR" sz="2000" dirty="0"/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pt-BR" sz="2400" dirty="0"/>
              <a:t>Realize uma pesquisa e busque por publicações (Artigos, dissertações ou teses) que utilizaram a melhoria contínua em um estudo de caso;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pt-BR" sz="2400" dirty="0"/>
              <a:t>Prepare uma apresentação falando um pouco sobre o estudo de caso escolhido;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pt-BR" sz="2400" dirty="0"/>
              <a:t>Grupos de até 3 pessoas;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pt-BR" sz="2400"/>
              <a:t>Apresentações </a:t>
            </a:r>
            <a:r>
              <a:rPr lang="pt-BR" sz="2400" dirty="0"/>
              <a:t>dia 07/04/2018.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endParaRPr lang="pt-BR" sz="2400" dirty="0"/>
          </a:p>
          <a:p>
            <a:pPr algn="just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9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No atual universo corporativo, onde predomina a competitividade e a excelência faz a diferença, as empresas cada vez mais buscam meios de aperfeiçoarem seus processos para poderem </a:t>
            </a:r>
            <a:r>
              <a:rPr lang="pt-BR" sz="2400" u="sng" dirty="0"/>
              <a:t>reduzir custos</a:t>
            </a:r>
            <a:r>
              <a:rPr lang="pt-BR" sz="2400" dirty="0"/>
              <a:t>, ampliar lucros e aumentar a satisfação de seus clientes.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24541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400" dirty="0"/>
              <a:t>Neste contexto o planejamento estratégico é uma obrigação, e para executá-lo com eficácia e de forma contínua, os gestores utilizam muito uma metodologia conhecida como ciclo PDCA.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3680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fontAlgn="base"/>
            <a:r>
              <a:rPr lang="pt-BR" sz="2400" dirty="0"/>
              <a:t>A sigla PDCA é formada pela abreviatura das palavras </a:t>
            </a:r>
            <a:r>
              <a:rPr lang="pt-BR" sz="2400" dirty="0" err="1"/>
              <a:t>Plan</a:t>
            </a:r>
            <a:r>
              <a:rPr lang="pt-BR" sz="2400" dirty="0"/>
              <a:t>, Do, </a:t>
            </a:r>
            <a:r>
              <a:rPr lang="pt-BR" sz="2400" dirty="0" err="1"/>
              <a:t>Check</a:t>
            </a:r>
            <a:r>
              <a:rPr lang="pt-BR" sz="2400" dirty="0"/>
              <a:t> e </a:t>
            </a:r>
            <a:r>
              <a:rPr lang="pt-BR" sz="2400" dirty="0" err="1"/>
              <a:t>Act</a:t>
            </a:r>
            <a:r>
              <a:rPr lang="pt-BR" sz="2400" dirty="0"/>
              <a:t>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 Elas compõem a lógica prática em Qualidade e Melhoria Contínua.</a:t>
            </a:r>
          </a:p>
          <a:p>
            <a:pPr fontAlgn="base"/>
            <a:endParaRPr lang="pt-BR" sz="2400" dirty="0"/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PLAN – Fase de Planejamento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DO – Fase de Execução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CHECK – Fase de Verificação</a:t>
            </a:r>
          </a:p>
          <a:p>
            <a:pPr marL="1071563" fontAlgn="base">
              <a:buFont typeface="Wingdings" panose="05000000000000000000" pitchFamily="2" charset="2"/>
              <a:buChar char="v"/>
            </a:pPr>
            <a:r>
              <a:rPr lang="pt-BR" sz="2400" dirty="0"/>
              <a:t>ACT – Fase de Ação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2145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 fontAlgn="base"/>
            <a:r>
              <a:rPr lang="pt-BR" sz="2400" dirty="0"/>
              <a:t>O ciclo PDCA foi criado na década de 20 por </a:t>
            </a:r>
            <a:r>
              <a:rPr lang="pt-BR" sz="2400" dirty="0">
                <a:hlinkClick r:id="rId2"/>
              </a:rPr>
              <a:t>Walter Andrew </a:t>
            </a:r>
            <a:r>
              <a:rPr lang="pt-BR" sz="2400" dirty="0" err="1">
                <a:hlinkClick r:id="rId2"/>
              </a:rPr>
              <a:t>Shewart</a:t>
            </a:r>
            <a:r>
              <a:rPr lang="pt-BR" sz="2400" dirty="0"/>
              <a:t>, um físico norte-americano conhecido por ser pioneiro no controle estatístico de qualidade.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9084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 fontAlgn="base"/>
            <a:r>
              <a:rPr lang="pt-BR" sz="2400" dirty="0"/>
              <a:t>Na década de 50 ele foi popularizado no mundo todo por outro americano, o professor William Edwards Deming, conhecido como </a:t>
            </a:r>
            <a:r>
              <a:rPr lang="pt-BR" sz="2400" u="sng" dirty="0"/>
              <a:t>guru do gerenciamento de qualidade</a:t>
            </a:r>
            <a:r>
              <a:rPr lang="pt-BR" sz="2400" dirty="0"/>
              <a:t> e reconhecido por sua importância para a melhoria dos processos produtivos nos EUA durante a segunda guerra e também por seu trabalho de consultoria com executivos japoneses.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53484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304" y="1592827"/>
            <a:ext cx="8917858" cy="509310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dirty="0"/>
              <a:t>A metodologia PDCA é largamente utilizada por corporações que desejam melhorar seu nível de gestão através do </a:t>
            </a:r>
            <a:r>
              <a:rPr lang="pt-BR" sz="2400" u="sng" dirty="0"/>
              <a:t>controle eficiente de processos e atividades</a:t>
            </a:r>
            <a:r>
              <a:rPr lang="pt-BR" sz="2400" dirty="0"/>
              <a:t> internas e externas, padronizando informações e minimizando as chances de erros na tomada de decisões importantes.</a:t>
            </a:r>
          </a:p>
          <a:p>
            <a:pPr algn="just"/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contínua</a:t>
            </a:r>
          </a:p>
        </p:txBody>
      </p:sp>
    </p:spTree>
    <p:extLst>
      <p:ext uri="{BB962C8B-B14F-4D97-AF65-F5344CB8AC3E}">
        <p14:creationId xmlns:p14="http://schemas.microsoft.com/office/powerpoint/2010/main" val="3822773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724</TotalTime>
  <Words>1265</Words>
  <Application>Microsoft Office PowerPoint</Application>
  <PresentationFormat>Widescreen</PresentationFormat>
  <Paragraphs>174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Trebuchet MS</vt:lpstr>
      <vt:lpstr>Wingdings</vt:lpstr>
      <vt:lpstr>Wingdings 3</vt:lpstr>
      <vt:lpstr>Facetado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Melhoria contínua</vt:lpstr>
      <vt:lpstr> </vt:lpstr>
      <vt:lpstr> 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Ciclo PDCA</vt:lpstr>
      <vt:lpstr>Dúvidas 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Mercedes da Silva Minella</cp:lastModifiedBy>
  <cp:revision>52</cp:revision>
  <dcterms:created xsi:type="dcterms:W3CDTF">2017-02-19T11:14:52Z</dcterms:created>
  <dcterms:modified xsi:type="dcterms:W3CDTF">2018-04-03T19:23:34Z</dcterms:modified>
</cp:coreProperties>
</file>