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27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ene Mercedes da Silva Minella" userId="03c40756-137a-4d89-92ad-627326a1a7b4" providerId="ADAL" clId="{D63483C6-7094-41EC-A211-AC3CAD7C6C86}"/>
    <pc:docChg chg="addSld delSld modSld">
      <pc:chgData name="Chaiene Mercedes da Silva Minella" userId="03c40756-137a-4d89-92ad-627326a1a7b4" providerId="ADAL" clId="{D63483C6-7094-41EC-A211-AC3CAD7C6C86}" dt="2018-04-03T19:22:43.580" v="7"/>
      <pc:docMkLst>
        <pc:docMk/>
      </pc:docMkLst>
      <pc:sldChg chg="modSp">
        <pc:chgData name="Chaiene Mercedes da Silva Minella" userId="03c40756-137a-4d89-92ad-627326a1a7b4" providerId="ADAL" clId="{D63483C6-7094-41EC-A211-AC3CAD7C6C86}" dt="2018-04-03T19:14:06.251" v="2" actId="20577"/>
        <pc:sldMkLst>
          <pc:docMk/>
          <pc:sldMk cId="3352300952" sldId="256"/>
        </pc:sldMkLst>
        <pc:spChg chg="mod">
          <ac:chgData name="Chaiene Mercedes da Silva Minella" userId="03c40756-137a-4d89-92ad-627326a1a7b4" providerId="ADAL" clId="{D63483C6-7094-41EC-A211-AC3CAD7C6C86}" dt="2018-04-03T19:14:06.251" v="2" actId="20577"/>
          <ac:spMkLst>
            <pc:docMk/>
            <pc:sldMk cId="3352300952" sldId="256"/>
            <ac:spMk id="3" creationId="{00000000-0000-0000-0000-000000000000}"/>
          </ac:spMkLst>
        </pc:spChg>
      </pc:sldChg>
      <pc:sldChg chg="add">
        <pc:chgData name="Chaiene Mercedes da Silva Minella" userId="03c40756-137a-4d89-92ad-627326a1a7b4" providerId="ADAL" clId="{D63483C6-7094-41EC-A211-AC3CAD7C6C86}" dt="2018-04-03T19:22:43.580" v="7"/>
        <pc:sldMkLst>
          <pc:docMk/>
          <pc:sldMk cId="2224366711" sldId="274"/>
        </pc:sldMkLst>
      </pc:sldChg>
      <pc:sldChg chg="modSp">
        <pc:chgData name="Chaiene Mercedes da Silva Minella" userId="03c40756-137a-4d89-92ad-627326a1a7b4" providerId="ADAL" clId="{D63483C6-7094-41EC-A211-AC3CAD7C6C86}" dt="2018-04-03T19:16:34.357" v="3" actId="20577"/>
        <pc:sldMkLst>
          <pc:docMk/>
          <pc:sldMk cId="790327444" sldId="319"/>
        </pc:sldMkLst>
        <pc:spChg chg="mod">
          <ac:chgData name="Chaiene Mercedes da Silva Minella" userId="03c40756-137a-4d89-92ad-627326a1a7b4" providerId="ADAL" clId="{D63483C6-7094-41EC-A211-AC3CAD7C6C86}" dt="2018-04-03T19:16:34.357" v="3" actId="20577"/>
          <ac:spMkLst>
            <pc:docMk/>
            <pc:sldMk cId="790327444" sldId="319"/>
            <ac:spMk id="3" creationId="{00000000-0000-0000-0000-000000000000}"/>
          </ac:spMkLst>
        </pc:spChg>
      </pc:sldChg>
      <pc:sldChg chg="del">
        <pc:chgData name="Chaiene Mercedes da Silva Minella" userId="03c40756-137a-4d89-92ad-627326a1a7b4" providerId="ADAL" clId="{D63483C6-7094-41EC-A211-AC3CAD7C6C86}" dt="2018-04-03T19:17:58.002" v="4" actId="2696"/>
        <pc:sldMkLst>
          <pc:docMk/>
          <pc:sldMk cId="3744791943" sldId="321"/>
        </pc:sldMkLst>
      </pc:sldChg>
      <pc:sldChg chg="modSp">
        <pc:chgData name="Chaiene Mercedes da Silva Minella" userId="03c40756-137a-4d89-92ad-627326a1a7b4" providerId="ADAL" clId="{D63483C6-7094-41EC-A211-AC3CAD7C6C86}" dt="2018-04-03T19:21:55.064" v="6" actId="20577"/>
        <pc:sldMkLst>
          <pc:docMk/>
          <pc:sldMk cId="3021898816" sldId="346"/>
        </pc:sldMkLst>
        <pc:spChg chg="mod">
          <ac:chgData name="Chaiene Mercedes da Silva Minella" userId="03c40756-137a-4d89-92ad-627326a1a7b4" providerId="ADAL" clId="{D63483C6-7094-41EC-A211-AC3CAD7C6C86}" dt="2018-04-03T19:21:55.064" v="6" actId="20577"/>
          <ac:spMkLst>
            <pc:docMk/>
            <pc:sldMk cId="3021898816" sldId="34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DEDF0-C8ED-4632-8E6E-73BA4E037A44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7BCCD029-FCF7-412E-B5CD-7E8EA12AC722}">
      <dgm:prSet phldrT="[Texto]"/>
      <dgm:spPr/>
      <dgm:t>
        <a:bodyPr/>
        <a:lstStyle/>
        <a:p>
          <a:r>
            <a:rPr lang="pt-BR" dirty="0"/>
            <a:t>Definição do escopo</a:t>
          </a:r>
        </a:p>
      </dgm:t>
    </dgm:pt>
    <dgm:pt modelId="{52DF6EF9-0D4C-4735-80A7-75F7BCD051CF}" type="parTrans" cxnId="{F4F9D9BE-85D1-4533-BC84-163FD8AB40E4}">
      <dgm:prSet/>
      <dgm:spPr/>
      <dgm:t>
        <a:bodyPr/>
        <a:lstStyle/>
        <a:p>
          <a:endParaRPr lang="pt-BR"/>
        </a:p>
      </dgm:t>
    </dgm:pt>
    <dgm:pt modelId="{6BBB41FC-8F2D-4276-89A9-C38B20081F42}" type="sibTrans" cxnId="{F4F9D9BE-85D1-4533-BC84-163FD8AB40E4}">
      <dgm:prSet/>
      <dgm:spPr/>
      <dgm:t>
        <a:bodyPr/>
        <a:lstStyle/>
        <a:p>
          <a:endParaRPr lang="pt-BR"/>
        </a:p>
      </dgm:t>
    </dgm:pt>
    <dgm:pt modelId="{7711F6AB-74D8-4951-B0CE-3C2EC494AE42}">
      <dgm:prSet phldrT="[Texto]"/>
      <dgm:spPr/>
      <dgm:t>
        <a:bodyPr/>
        <a:lstStyle/>
        <a:p>
          <a:r>
            <a:rPr lang="pt-BR" dirty="0"/>
            <a:t>Diagnóstico</a:t>
          </a:r>
        </a:p>
      </dgm:t>
    </dgm:pt>
    <dgm:pt modelId="{45E10FE3-19EA-47B8-B36E-23BFF3A39CB0}" type="parTrans" cxnId="{99B66A60-EF47-4390-9942-3D321D95B1EB}">
      <dgm:prSet/>
      <dgm:spPr/>
      <dgm:t>
        <a:bodyPr/>
        <a:lstStyle/>
        <a:p>
          <a:endParaRPr lang="pt-BR"/>
        </a:p>
      </dgm:t>
    </dgm:pt>
    <dgm:pt modelId="{91581C7C-AC36-458F-A816-B5DC51C605F9}" type="sibTrans" cxnId="{99B66A60-EF47-4390-9942-3D321D95B1EB}">
      <dgm:prSet/>
      <dgm:spPr/>
      <dgm:t>
        <a:bodyPr/>
        <a:lstStyle/>
        <a:p>
          <a:endParaRPr lang="pt-BR"/>
        </a:p>
      </dgm:t>
    </dgm:pt>
    <dgm:pt modelId="{846D8A52-C4B2-4B49-B862-9F8F8F2C899E}">
      <dgm:prSet phldrT="[Texto]"/>
      <dgm:spPr/>
      <dgm:t>
        <a:bodyPr/>
        <a:lstStyle/>
        <a:p>
          <a:r>
            <a:rPr lang="pt-BR" dirty="0"/>
            <a:t>Planejamento e documentação</a:t>
          </a:r>
        </a:p>
      </dgm:t>
    </dgm:pt>
    <dgm:pt modelId="{7905168A-F9EE-4E3E-B42F-B8DB7377DCAC}" type="parTrans" cxnId="{C642EB47-FF92-418A-8FAD-2213CACBCCFE}">
      <dgm:prSet/>
      <dgm:spPr/>
      <dgm:t>
        <a:bodyPr/>
        <a:lstStyle/>
        <a:p>
          <a:endParaRPr lang="pt-BR"/>
        </a:p>
      </dgm:t>
    </dgm:pt>
    <dgm:pt modelId="{CEA32093-12DD-420F-9631-98237D17A35C}" type="sibTrans" cxnId="{C642EB47-FF92-418A-8FAD-2213CACBCCFE}">
      <dgm:prSet/>
      <dgm:spPr/>
      <dgm:t>
        <a:bodyPr/>
        <a:lstStyle/>
        <a:p>
          <a:endParaRPr lang="pt-BR"/>
        </a:p>
      </dgm:t>
    </dgm:pt>
    <dgm:pt modelId="{5951772D-7EEE-48CE-8DD8-AF1BFD2C7581}">
      <dgm:prSet phldrT="[Texto]"/>
      <dgm:spPr/>
      <dgm:t>
        <a:bodyPr/>
        <a:lstStyle/>
        <a:p>
          <a:r>
            <a:rPr lang="pt-BR" dirty="0"/>
            <a:t>Gestão da transição</a:t>
          </a:r>
        </a:p>
      </dgm:t>
    </dgm:pt>
    <dgm:pt modelId="{739A13A3-46B2-481C-8F97-E9F56E5CE454}" type="parTrans" cxnId="{D55C432F-BA6E-4719-B1DD-21246A9E72B5}">
      <dgm:prSet/>
      <dgm:spPr/>
      <dgm:t>
        <a:bodyPr/>
        <a:lstStyle/>
        <a:p>
          <a:endParaRPr lang="pt-BR"/>
        </a:p>
      </dgm:t>
    </dgm:pt>
    <dgm:pt modelId="{55B7E4D0-ADBE-4BC8-98D2-131A4CA082D8}" type="sibTrans" cxnId="{D55C432F-BA6E-4719-B1DD-21246A9E72B5}">
      <dgm:prSet/>
      <dgm:spPr/>
      <dgm:t>
        <a:bodyPr/>
        <a:lstStyle/>
        <a:p>
          <a:endParaRPr lang="pt-BR"/>
        </a:p>
      </dgm:t>
    </dgm:pt>
    <dgm:pt modelId="{7605302C-9B4B-48C7-892B-5226D8020967}">
      <dgm:prSet phldrT="[Texto]"/>
      <dgm:spPr/>
      <dgm:t>
        <a:bodyPr/>
        <a:lstStyle/>
        <a:p>
          <a:r>
            <a:rPr lang="pt-BR" dirty="0"/>
            <a:t>correções</a:t>
          </a:r>
        </a:p>
      </dgm:t>
    </dgm:pt>
    <dgm:pt modelId="{CBE89F0D-B61C-4ED1-A15E-A210D2A1ABF0}" type="parTrans" cxnId="{947D1A2A-8509-4CAA-9ED3-0DE4D7C74CA1}">
      <dgm:prSet/>
      <dgm:spPr/>
      <dgm:t>
        <a:bodyPr/>
        <a:lstStyle/>
        <a:p>
          <a:endParaRPr lang="pt-BR"/>
        </a:p>
      </dgm:t>
    </dgm:pt>
    <dgm:pt modelId="{D7673B98-4AB2-4951-A9D9-CE898744232C}" type="sibTrans" cxnId="{947D1A2A-8509-4CAA-9ED3-0DE4D7C74CA1}">
      <dgm:prSet/>
      <dgm:spPr/>
      <dgm:t>
        <a:bodyPr/>
        <a:lstStyle/>
        <a:p>
          <a:endParaRPr lang="pt-BR"/>
        </a:p>
      </dgm:t>
    </dgm:pt>
    <dgm:pt modelId="{014C2D7A-5E24-4A9C-BBE5-D813E6A8E15F}" type="pres">
      <dgm:prSet presAssocID="{D5DDEDF0-C8ED-4632-8E6E-73BA4E037A44}" presName="Name0" presStyleCnt="0">
        <dgm:presLayoutVars>
          <dgm:dir/>
          <dgm:resizeHandles val="exact"/>
        </dgm:presLayoutVars>
      </dgm:prSet>
      <dgm:spPr/>
    </dgm:pt>
    <dgm:pt modelId="{5080055C-803F-4A11-823F-56289F0B4C54}" type="pres">
      <dgm:prSet presAssocID="{7BCCD029-FCF7-412E-B5CD-7E8EA12AC722}" presName="node" presStyleLbl="node1" presStyleIdx="0" presStyleCnt="5">
        <dgm:presLayoutVars>
          <dgm:bulletEnabled val="1"/>
        </dgm:presLayoutVars>
      </dgm:prSet>
      <dgm:spPr/>
    </dgm:pt>
    <dgm:pt modelId="{9133C9D6-4FCA-4716-90CD-5858B9119C96}" type="pres">
      <dgm:prSet presAssocID="{6BBB41FC-8F2D-4276-89A9-C38B20081F42}" presName="sibTrans" presStyleLbl="sibTrans2D1" presStyleIdx="0" presStyleCnt="4"/>
      <dgm:spPr/>
    </dgm:pt>
    <dgm:pt modelId="{588EBA2D-2A4C-4F59-98D6-1134A792662B}" type="pres">
      <dgm:prSet presAssocID="{6BBB41FC-8F2D-4276-89A9-C38B20081F42}" presName="connectorText" presStyleLbl="sibTrans2D1" presStyleIdx="0" presStyleCnt="4"/>
      <dgm:spPr/>
    </dgm:pt>
    <dgm:pt modelId="{46A3B9A2-1368-46AF-A21F-09F36092619F}" type="pres">
      <dgm:prSet presAssocID="{7711F6AB-74D8-4951-B0CE-3C2EC494AE42}" presName="node" presStyleLbl="node1" presStyleIdx="1" presStyleCnt="5">
        <dgm:presLayoutVars>
          <dgm:bulletEnabled val="1"/>
        </dgm:presLayoutVars>
      </dgm:prSet>
      <dgm:spPr/>
    </dgm:pt>
    <dgm:pt modelId="{A00C681B-DB0A-4D7A-B9E3-C0287507F28E}" type="pres">
      <dgm:prSet presAssocID="{91581C7C-AC36-458F-A816-B5DC51C605F9}" presName="sibTrans" presStyleLbl="sibTrans2D1" presStyleIdx="1" presStyleCnt="4"/>
      <dgm:spPr/>
    </dgm:pt>
    <dgm:pt modelId="{402D4DB0-FB2B-470F-A195-1106C8F0CD7E}" type="pres">
      <dgm:prSet presAssocID="{91581C7C-AC36-458F-A816-B5DC51C605F9}" presName="connectorText" presStyleLbl="sibTrans2D1" presStyleIdx="1" presStyleCnt="4"/>
      <dgm:spPr/>
    </dgm:pt>
    <dgm:pt modelId="{8D8645C5-C1AA-4B6F-8827-F4D0E8D0E1A8}" type="pres">
      <dgm:prSet presAssocID="{846D8A52-C4B2-4B49-B862-9F8F8F2C899E}" presName="node" presStyleLbl="node1" presStyleIdx="2" presStyleCnt="5">
        <dgm:presLayoutVars>
          <dgm:bulletEnabled val="1"/>
        </dgm:presLayoutVars>
      </dgm:prSet>
      <dgm:spPr/>
    </dgm:pt>
    <dgm:pt modelId="{90BB68B5-83DD-4144-9ADE-89E73436ABCB}" type="pres">
      <dgm:prSet presAssocID="{CEA32093-12DD-420F-9631-98237D17A35C}" presName="sibTrans" presStyleLbl="sibTrans2D1" presStyleIdx="2" presStyleCnt="4"/>
      <dgm:spPr/>
    </dgm:pt>
    <dgm:pt modelId="{92A75EC6-1042-4490-A9F5-BE43A56C8C87}" type="pres">
      <dgm:prSet presAssocID="{CEA32093-12DD-420F-9631-98237D17A35C}" presName="connectorText" presStyleLbl="sibTrans2D1" presStyleIdx="2" presStyleCnt="4"/>
      <dgm:spPr/>
    </dgm:pt>
    <dgm:pt modelId="{313572CD-414C-4C22-9D28-CCDED4120338}" type="pres">
      <dgm:prSet presAssocID="{5951772D-7EEE-48CE-8DD8-AF1BFD2C7581}" presName="node" presStyleLbl="node1" presStyleIdx="3" presStyleCnt="5">
        <dgm:presLayoutVars>
          <dgm:bulletEnabled val="1"/>
        </dgm:presLayoutVars>
      </dgm:prSet>
      <dgm:spPr/>
    </dgm:pt>
    <dgm:pt modelId="{817156E8-9155-438A-9F97-8CD87E358A87}" type="pres">
      <dgm:prSet presAssocID="{55B7E4D0-ADBE-4BC8-98D2-131A4CA082D8}" presName="sibTrans" presStyleLbl="sibTrans2D1" presStyleIdx="3" presStyleCnt="4"/>
      <dgm:spPr/>
    </dgm:pt>
    <dgm:pt modelId="{7E987F4F-9A16-41D3-ADAC-80882D7F507C}" type="pres">
      <dgm:prSet presAssocID="{55B7E4D0-ADBE-4BC8-98D2-131A4CA082D8}" presName="connectorText" presStyleLbl="sibTrans2D1" presStyleIdx="3" presStyleCnt="4"/>
      <dgm:spPr/>
    </dgm:pt>
    <dgm:pt modelId="{514ED1AE-9A72-4CA9-AF41-912A0DFF94EC}" type="pres">
      <dgm:prSet presAssocID="{7605302C-9B4B-48C7-892B-5226D8020967}" presName="node" presStyleLbl="node1" presStyleIdx="4" presStyleCnt="5" custLinFactX="-92985" custLinFactY="58676" custLinFactNeighborX="-100000" custLinFactNeighborY="100000">
        <dgm:presLayoutVars>
          <dgm:bulletEnabled val="1"/>
        </dgm:presLayoutVars>
      </dgm:prSet>
      <dgm:spPr/>
    </dgm:pt>
  </dgm:ptLst>
  <dgm:cxnLst>
    <dgm:cxn modelId="{9E73121D-6A98-49E5-843A-54E13DD8A41E}" type="presOf" srcId="{55B7E4D0-ADBE-4BC8-98D2-131A4CA082D8}" destId="{7E987F4F-9A16-41D3-ADAC-80882D7F507C}" srcOrd="1" destOrd="0" presId="urn:microsoft.com/office/officeart/2005/8/layout/process1"/>
    <dgm:cxn modelId="{947D1A2A-8509-4CAA-9ED3-0DE4D7C74CA1}" srcId="{D5DDEDF0-C8ED-4632-8E6E-73BA4E037A44}" destId="{7605302C-9B4B-48C7-892B-5226D8020967}" srcOrd="4" destOrd="0" parTransId="{CBE89F0D-B61C-4ED1-A15E-A210D2A1ABF0}" sibTransId="{D7673B98-4AB2-4951-A9D9-CE898744232C}"/>
    <dgm:cxn modelId="{D55C432F-BA6E-4719-B1DD-21246A9E72B5}" srcId="{D5DDEDF0-C8ED-4632-8E6E-73BA4E037A44}" destId="{5951772D-7EEE-48CE-8DD8-AF1BFD2C7581}" srcOrd="3" destOrd="0" parTransId="{739A13A3-46B2-481C-8F97-E9F56E5CE454}" sibTransId="{55B7E4D0-ADBE-4BC8-98D2-131A4CA082D8}"/>
    <dgm:cxn modelId="{A0BF3A36-465C-4BCC-810E-7CC31950F9F9}" type="presOf" srcId="{CEA32093-12DD-420F-9631-98237D17A35C}" destId="{90BB68B5-83DD-4144-9ADE-89E73436ABCB}" srcOrd="0" destOrd="0" presId="urn:microsoft.com/office/officeart/2005/8/layout/process1"/>
    <dgm:cxn modelId="{87B28F3B-7085-4389-9E88-2DBEAD714016}" type="presOf" srcId="{CEA32093-12DD-420F-9631-98237D17A35C}" destId="{92A75EC6-1042-4490-A9F5-BE43A56C8C87}" srcOrd="1" destOrd="0" presId="urn:microsoft.com/office/officeart/2005/8/layout/process1"/>
    <dgm:cxn modelId="{99B66A60-EF47-4390-9942-3D321D95B1EB}" srcId="{D5DDEDF0-C8ED-4632-8E6E-73BA4E037A44}" destId="{7711F6AB-74D8-4951-B0CE-3C2EC494AE42}" srcOrd="1" destOrd="0" parTransId="{45E10FE3-19EA-47B8-B36E-23BFF3A39CB0}" sibTransId="{91581C7C-AC36-458F-A816-B5DC51C605F9}"/>
    <dgm:cxn modelId="{C642EB47-FF92-418A-8FAD-2213CACBCCFE}" srcId="{D5DDEDF0-C8ED-4632-8E6E-73BA4E037A44}" destId="{846D8A52-C4B2-4B49-B862-9F8F8F2C899E}" srcOrd="2" destOrd="0" parTransId="{7905168A-F9EE-4E3E-B42F-B8DB7377DCAC}" sibTransId="{CEA32093-12DD-420F-9631-98237D17A35C}"/>
    <dgm:cxn modelId="{DD2AF97A-6487-4354-B40E-4AEC07E483F0}" type="presOf" srcId="{91581C7C-AC36-458F-A816-B5DC51C605F9}" destId="{402D4DB0-FB2B-470F-A195-1106C8F0CD7E}" srcOrd="1" destOrd="0" presId="urn:microsoft.com/office/officeart/2005/8/layout/process1"/>
    <dgm:cxn modelId="{BE27BE83-1860-4635-9AA4-77FFE0DD9416}" type="presOf" srcId="{7711F6AB-74D8-4951-B0CE-3C2EC494AE42}" destId="{46A3B9A2-1368-46AF-A21F-09F36092619F}" srcOrd="0" destOrd="0" presId="urn:microsoft.com/office/officeart/2005/8/layout/process1"/>
    <dgm:cxn modelId="{387A6284-1686-465B-83FF-ACCBD15ED71E}" type="presOf" srcId="{846D8A52-C4B2-4B49-B862-9F8F8F2C899E}" destId="{8D8645C5-C1AA-4B6F-8827-F4D0E8D0E1A8}" srcOrd="0" destOrd="0" presId="urn:microsoft.com/office/officeart/2005/8/layout/process1"/>
    <dgm:cxn modelId="{0E66D795-146E-4D96-A341-7179D47126C5}" type="presOf" srcId="{7605302C-9B4B-48C7-892B-5226D8020967}" destId="{514ED1AE-9A72-4CA9-AF41-912A0DFF94EC}" srcOrd="0" destOrd="0" presId="urn:microsoft.com/office/officeart/2005/8/layout/process1"/>
    <dgm:cxn modelId="{D0B53296-F962-4B47-9B51-170D523A6026}" type="presOf" srcId="{7BCCD029-FCF7-412E-B5CD-7E8EA12AC722}" destId="{5080055C-803F-4A11-823F-56289F0B4C54}" srcOrd="0" destOrd="0" presId="urn:microsoft.com/office/officeart/2005/8/layout/process1"/>
    <dgm:cxn modelId="{7695219F-5FC5-4842-9C9D-2FA3212C5A5F}" type="presOf" srcId="{55B7E4D0-ADBE-4BC8-98D2-131A4CA082D8}" destId="{817156E8-9155-438A-9F97-8CD87E358A87}" srcOrd="0" destOrd="0" presId="urn:microsoft.com/office/officeart/2005/8/layout/process1"/>
    <dgm:cxn modelId="{F4F9D9BE-85D1-4533-BC84-163FD8AB40E4}" srcId="{D5DDEDF0-C8ED-4632-8E6E-73BA4E037A44}" destId="{7BCCD029-FCF7-412E-B5CD-7E8EA12AC722}" srcOrd="0" destOrd="0" parTransId="{52DF6EF9-0D4C-4735-80A7-75F7BCD051CF}" sibTransId="{6BBB41FC-8F2D-4276-89A9-C38B20081F42}"/>
    <dgm:cxn modelId="{0ACD02D7-F122-424A-997E-7AC5D84C64BB}" type="presOf" srcId="{91581C7C-AC36-458F-A816-B5DC51C605F9}" destId="{A00C681B-DB0A-4D7A-B9E3-C0287507F28E}" srcOrd="0" destOrd="0" presId="urn:microsoft.com/office/officeart/2005/8/layout/process1"/>
    <dgm:cxn modelId="{FEA065D7-1EF0-4CAF-AFF7-6ADB5690F3EA}" type="presOf" srcId="{6BBB41FC-8F2D-4276-89A9-C38B20081F42}" destId="{588EBA2D-2A4C-4F59-98D6-1134A792662B}" srcOrd="1" destOrd="0" presId="urn:microsoft.com/office/officeart/2005/8/layout/process1"/>
    <dgm:cxn modelId="{3D10C9D8-C732-47EC-A2C5-7EC27DAD144D}" type="presOf" srcId="{5951772D-7EEE-48CE-8DD8-AF1BFD2C7581}" destId="{313572CD-414C-4C22-9D28-CCDED4120338}" srcOrd="0" destOrd="0" presId="urn:microsoft.com/office/officeart/2005/8/layout/process1"/>
    <dgm:cxn modelId="{9AFB3EE5-B737-4674-997A-5A8399D665F0}" type="presOf" srcId="{6BBB41FC-8F2D-4276-89A9-C38B20081F42}" destId="{9133C9D6-4FCA-4716-90CD-5858B9119C96}" srcOrd="0" destOrd="0" presId="urn:microsoft.com/office/officeart/2005/8/layout/process1"/>
    <dgm:cxn modelId="{7340A4F1-6912-4D37-AB33-5A7CCF96028D}" type="presOf" srcId="{D5DDEDF0-C8ED-4632-8E6E-73BA4E037A44}" destId="{014C2D7A-5E24-4A9C-BBE5-D813E6A8E15F}" srcOrd="0" destOrd="0" presId="urn:microsoft.com/office/officeart/2005/8/layout/process1"/>
    <dgm:cxn modelId="{3F4648F4-65FC-453B-978E-EE1CB002757D}" type="presParOf" srcId="{014C2D7A-5E24-4A9C-BBE5-D813E6A8E15F}" destId="{5080055C-803F-4A11-823F-56289F0B4C54}" srcOrd="0" destOrd="0" presId="urn:microsoft.com/office/officeart/2005/8/layout/process1"/>
    <dgm:cxn modelId="{D0E7F6D7-087F-4548-91F7-A38E1EACFFF9}" type="presParOf" srcId="{014C2D7A-5E24-4A9C-BBE5-D813E6A8E15F}" destId="{9133C9D6-4FCA-4716-90CD-5858B9119C96}" srcOrd="1" destOrd="0" presId="urn:microsoft.com/office/officeart/2005/8/layout/process1"/>
    <dgm:cxn modelId="{2096C66B-4A60-48CA-9961-4E2F941BF08B}" type="presParOf" srcId="{9133C9D6-4FCA-4716-90CD-5858B9119C96}" destId="{588EBA2D-2A4C-4F59-98D6-1134A792662B}" srcOrd="0" destOrd="0" presId="urn:microsoft.com/office/officeart/2005/8/layout/process1"/>
    <dgm:cxn modelId="{0B02D873-381B-4E33-AED5-9545EF7B0111}" type="presParOf" srcId="{014C2D7A-5E24-4A9C-BBE5-D813E6A8E15F}" destId="{46A3B9A2-1368-46AF-A21F-09F36092619F}" srcOrd="2" destOrd="0" presId="urn:microsoft.com/office/officeart/2005/8/layout/process1"/>
    <dgm:cxn modelId="{C07BC6B9-16E9-439F-9747-F02852505A79}" type="presParOf" srcId="{014C2D7A-5E24-4A9C-BBE5-D813E6A8E15F}" destId="{A00C681B-DB0A-4D7A-B9E3-C0287507F28E}" srcOrd="3" destOrd="0" presId="urn:microsoft.com/office/officeart/2005/8/layout/process1"/>
    <dgm:cxn modelId="{0709F497-571E-4216-8687-9B1480E2F7E4}" type="presParOf" srcId="{A00C681B-DB0A-4D7A-B9E3-C0287507F28E}" destId="{402D4DB0-FB2B-470F-A195-1106C8F0CD7E}" srcOrd="0" destOrd="0" presId="urn:microsoft.com/office/officeart/2005/8/layout/process1"/>
    <dgm:cxn modelId="{C1194D8B-9510-4ED3-AC0D-B956CA75EAFE}" type="presParOf" srcId="{014C2D7A-5E24-4A9C-BBE5-D813E6A8E15F}" destId="{8D8645C5-C1AA-4B6F-8827-F4D0E8D0E1A8}" srcOrd="4" destOrd="0" presId="urn:microsoft.com/office/officeart/2005/8/layout/process1"/>
    <dgm:cxn modelId="{1AEAA4B9-5192-431F-A688-B531B8B0A4C4}" type="presParOf" srcId="{014C2D7A-5E24-4A9C-BBE5-D813E6A8E15F}" destId="{90BB68B5-83DD-4144-9ADE-89E73436ABCB}" srcOrd="5" destOrd="0" presId="urn:microsoft.com/office/officeart/2005/8/layout/process1"/>
    <dgm:cxn modelId="{A1812048-278D-4539-A6AD-0D23ECE09FCB}" type="presParOf" srcId="{90BB68B5-83DD-4144-9ADE-89E73436ABCB}" destId="{92A75EC6-1042-4490-A9F5-BE43A56C8C87}" srcOrd="0" destOrd="0" presId="urn:microsoft.com/office/officeart/2005/8/layout/process1"/>
    <dgm:cxn modelId="{AEF1A525-B175-4D8A-A1CA-F12075FAB0E6}" type="presParOf" srcId="{014C2D7A-5E24-4A9C-BBE5-D813E6A8E15F}" destId="{313572CD-414C-4C22-9D28-CCDED4120338}" srcOrd="6" destOrd="0" presId="urn:microsoft.com/office/officeart/2005/8/layout/process1"/>
    <dgm:cxn modelId="{8035CF1D-2B1C-4BAD-82A1-825BA829CE17}" type="presParOf" srcId="{014C2D7A-5E24-4A9C-BBE5-D813E6A8E15F}" destId="{817156E8-9155-438A-9F97-8CD87E358A87}" srcOrd="7" destOrd="0" presId="urn:microsoft.com/office/officeart/2005/8/layout/process1"/>
    <dgm:cxn modelId="{A964BE1C-2F58-4E0B-998A-3D1B2229854A}" type="presParOf" srcId="{817156E8-9155-438A-9F97-8CD87E358A87}" destId="{7E987F4F-9A16-41D3-ADAC-80882D7F507C}" srcOrd="0" destOrd="0" presId="urn:microsoft.com/office/officeart/2005/8/layout/process1"/>
    <dgm:cxn modelId="{296C114A-8276-4B18-AE95-866CA7BBE82C}" type="presParOf" srcId="{014C2D7A-5E24-4A9C-BBE5-D813E6A8E15F}" destId="{514ED1AE-9A72-4CA9-AF41-912A0DFF94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0055C-803F-4A11-823F-56289F0B4C54}">
      <dsp:nvSpPr>
        <dsp:cNvPr id="0" name=""/>
        <dsp:cNvSpPr/>
      </dsp:nvSpPr>
      <dsp:spPr>
        <a:xfrm>
          <a:off x="4197" y="1550010"/>
          <a:ext cx="1301253" cy="780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Definição do escopo</a:t>
          </a:r>
        </a:p>
      </dsp:txBody>
      <dsp:txXfrm>
        <a:off x="27064" y="1572877"/>
        <a:ext cx="1255519" cy="735018"/>
      </dsp:txXfrm>
    </dsp:sp>
    <dsp:sp modelId="{9133C9D6-4FCA-4716-90CD-5858B9119C96}">
      <dsp:nvSpPr>
        <dsp:cNvPr id="0" name=""/>
        <dsp:cNvSpPr/>
      </dsp:nvSpPr>
      <dsp:spPr>
        <a:xfrm>
          <a:off x="1435576" y="1779031"/>
          <a:ext cx="275865" cy="3227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1435576" y="1843573"/>
        <a:ext cx="193106" cy="193626"/>
      </dsp:txXfrm>
    </dsp:sp>
    <dsp:sp modelId="{46A3B9A2-1368-46AF-A21F-09F36092619F}">
      <dsp:nvSpPr>
        <dsp:cNvPr id="0" name=""/>
        <dsp:cNvSpPr/>
      </dsp:nvSpPr>
      <dsp:spPr>
        <a:xfrm>
          <a:off x="1825952" y="1550010"/>
          <a:ext cx="1301253" cy="780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Diagnóstico</a:t>
          </a:r>
        </a:p>
      </dsp:txBody>
      <dsp:txXfrm>
        <a:off x="1848819" y="1572877"/>
        <a:ext cx="1255519" cy="735018"/>
      </dsp:txXfrm>
    </dsp:sp>
    <dsp:sp modelId="{A00C681B-DB0A-4D7A-B9E3-C0287507F28E}">
      <dsp:nvSpPr>
        <dsp:cNvPr id="0" name=""/>
        <dsp:cNvSpPr/>
      </dsp:nvSpPr>
      <dsp:spPr>
        <a:xfrm>
          <a:off x="3257331" y="1779031"/>
          <a:ext cx="275865" cy="3227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3257331" y="1843573"/>
        <a:ext cx="193106" cy="193626"/>
      </dsp:txXfrm>
    </dsp:sp>
    <dsp:sp modelId="{8D8645C5-C1AA-4B6F-8827-F4D0E8D0E1A8}">
      <dsp:nvSpPr>
        <dsp:cNvPr id="0" name=""/>
        <dsp:cNvSpPr/>
      </dsp:nvSpPr>
      <dsp:spPr>
        <a:xfrm>
          <a:off x="3647707" y="1550010"/>
          <a:ext cx="1301253" cy="780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Planejamento e documentação</a:t>
          </a:r>
        </a:p>
      </dsp:txBody>
      <dsp:txXfrm>
        <a:off x="3670574" y="1572877"/>
        <a:ext cx="1255519" cy="735018"/>
      </dsp:txXfrm>
    </dsp:sp>
    <dsp:sp modelId="{90BB68B5-83DD-4144-9ADE-89E73436ABCB}">
      <dsp:nvSpPr>
        <dsp:cNvPr id="0" name=""/>
        <dsp:cNvSpPr/>
      </dsp:nvSpPr>
      <dsp:spPr>
        <a:xfrm>
          <a:off x="5079086" y="1779031"/>
          <a:ext cx="275865" cy="3227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5079086" y="1843573"/>
        <a:ext cx="193106" cy="193626"/>
      </dsp:txXfrm>
    </dsp:sp>
    <dsp:sp modelId="{313572CD-414C-4C22-9D28-CCDED4120338}">
      <dsp:nvSpPr>
        <dsp:cNvPr id="0" name=""/>
        <dsp:cNvSpPr/>
      </dsp:nvSpPr>
      <dsp:spPr>
        <a:xfrm>
          <a:off x="5469462" y="1550010"/>
          <a:ext cx="1301253" cy="780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Gestão da transição</a:t>
          </a:r>
        </a:p>
      </dsp:txBody>
      <dsp:txXfrm>
        <a:off x="5492329" y="1572877"/>
        <a:ext cx="1255519" cy="735018"/>
      </dsp:txXfrm>
    </dsp:sp>
    <dsp:sp modelId="{817156E8-9155-438A-9F97-8CD87E358A87}">
      <dsp:nvSpPr>
        <dsp:cNvPr id="0" name=""/>
        <dsp:cNvSpPr/>
      </dsp:nvSpPr>
      <dsp:spPr>
        <a:xfrm rot="5147155">
          <a:off x="6044507" y="2405335"/>
          <a:ext cx="243458" cy="3227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6078342" y="2433457"/>
        <a:ext cx="170421" cy="193626"/>
      </dsp:txXfrm>
    </dsp:sp>
    <dsp:sp modelId="{514ED1AE-9A72-4CA9-AF41-912A0DFF94EC}">
      <dsp:nvSpPr>
        <dsp:cNvPr id="0" name=""/>
        <dsp:cNvSpPr/>
      </dsp:nvSpPr>
      <dsp:spPr>
        <a:xfrm>
          <a:off x="5560745" y="2788876"/>
          <a:ext cx="1301253" cy="780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correções</a:t>
          </a:r>
        </a:p>
      </dsp:txBody>
      <dsp:txXfrm>
        <a:off x="5583612" y="2811743"/>
        <a:ext cx="1255519" cy="73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929" y="2404534"/>
            <a:ext cx="8625074" cy="1646299"/>
          </a:xfrm>
        </p:spPr>
        <p:txBody>
          <a:bodyPr/>
          <a:lstStyle/>
          <a:p>
            <a:r>
              <a:rPr lang="pt-BR" dirty="0"/>
              <a:t>Normas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Profª Chaiene Minella, MSc.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90" y="648925"/>
            <a:ext cx="1922089" cy="17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0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As normas internacionais oferecem uma base comum para julgar a qualidade dos produtos e definir critérios em contratos e negociações.</a:t>
            </a:r>
            <a:endParaRPr lang="pt-BR" sz="2400" i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ISO</a:t>
            </a:r>
          </a:p>
        </p:txBody>
      </p:sp>
    </p:spTree>
    <p:extLst>
      <p:ext uri="{BB962C8B-B14F-4D97-AF65-F5344CB8AC3E}">
        <p14:creationId xmlns:p14="http://schemas.microsoft.com/office/powerpoint/2010/main" val="23554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Os padrões permitem que consumidores encontrem compatibilidade entre as tecnologias e produtos.</a:t>
            </a:r>
          </a:p>
          <a:p>
            <a:pPr algn="just"/>
            <a:endParaRPr lang="pt-BR" sz="2400" i="1" dirty="0"/>
          </a:p>
          <a:p>
            <a:pPr algn="just"/>
            <a:r>
              <a:rPr lang="pt-BR" sz="2400" dirty="0"/>
              <a:t>Exemplo</a:t>
            </a:r>
            <a:r>
              <a:rPr lang="pt-BR" sz="2400" i="1" dirty="0"/>
              <a:t>: </a:t>
            </a:r>
            <a:r>
              <a:rPr lang="pt-BR" sz="2400" dirty="0"/>
              <a:t>as dimensões de conectores elétricos, que permitem que pessoas em trânsito entre países diferentes possam utilizar equipamentos como computadores portáteis.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ISO</a:t>
            </a:r>
          </a:p>
        </p:txBody>
      </p:sp>
    </p:spTree>
    <p:extLst>
      <p:ext uri="{BB962C8B-B14F-4D97-AF65-F5344CB8AC3E}">
        <p14:creationId xmlns:p14="http://schemas.microsoft.com/office/powerpoint/2010/main" val="176858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ISO criou com a IEC(</a:t>
            </a:r>
            <a:r>
              <a:rPr lang="pt-BR" sz="2400" dirty="0" err="1"/>
              <a:t>International</a:t>
            </a:r>
            <a:r>
              <a:rPr lang="pt-BR" sz="2400" dirty="0"/>
              <a:t> </a:t>
            </a:r>
            <a:r>
              <a:rPr lang="pt-BR" sz="2400" dirty="0" err="1"/>
              <a:t>Eletrotechnical</a:t>
            </a:r>
            <a:r>
              <a:rPr lang="pt-BR" sz="2400" dirty="0"/>
              <a:t> </a:t>
            </a:r>
            <a:r>
              <a:rPr lang="pt-BR" sz="2400" dirty="0" err="1"/>
              <a:t>Commision</a:t>
            </a:r>
            <a:r>
              <a:rPr lang="pt-BR" sz="2400" dirty="0"/>
              <a:t>), o JTC1 (Joint </a:t>
            </a:r>
            <a:r>
              <a:rPr lang="pt-BR" sz="2400" dirty="0" err="1"/>
              <a:t>Technical</a:t>
            </a:r>
            <a:r>
              <a:rPr lang="pt-BR" sz="2400" dirty="0"/>
              <a:t> </a:t>
            </a:r>
            <a:r>
              <a:rPr lang="pt-BR" sz="2400" dirty="0" err="1"/>
              <a:t>Committee</a:t>
            </a:r>
            <a:r>
              <a:rPr lang="pt-BR" sz="2400" dirty="0"/>
              <a:t>);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Foi a primeira comissão conjunta desse tipo criada.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ISO</a:t>
            </a:r>
          </a:p>
        </p:txBody>
      </p:sp>
    </p:spTree>
    <p:extLst>
      <p:ext uri="{BB962C8B-B14F-4D97-AF65-F5344CB8AC3E}">
        <p14:creationId xmlns:p14="http://schemas.microsoft.com/office/powerpoint/2010/main" val="243150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400" dirty="0"/>
              <a:t>A JTC1 é responsável pela criação de normas relacionadas com Tecnologia da Informação (TI);</a:t>
            </a:r>
          </a:p>
          <a:p>
            <a:pPr algn="just"/>
            <a:r>
              <a:rPr lang="pt-BR" sz="2400" dirty="0"/>
              <a:t>As normas do JTC1 têm como escopo a TI de maneira geral e abrangem:</a:t>
            </a:r>
          </a:p>
          <a:p>
            <a:pPr marL="1258888" algn="just">
              <a:buFont typeface="Wingdings" panose="05000000000000000000" pitchFamily="2" charset="2"/>
              <a:buChar char="v"/>
            </a:pPr>
            <a:r>
              <a:rPr lang="pt-BR" sz="2400" dirty="0"/>
              <a:t>Projeto e desenvolvimento de sistemas e ferramentas de TI;</a:t>
            </a:r>
          </a:p>
          <a:p>
            <a:pPr marL="1258888" algn="just">
              <a:buFont typeface="Wingdings" panose="05000000000000000000" pitchFamily="2" charset="2"/>
              <a:buChar char="v"/>
            </a:pPr>
            <a:r>
              <a:rPr lang="pt-BR" sz="2400" dirty="0"/>
              <a:t>Qualidade, desempenho, segurança, portabilidade e interoperabilidade de sistemas de TI;</a:t>
            </a:r>
          </a:p>
          <a:p>
            <a:pPr marL="1258888" algn="just">
              <a:buFont typeface="Wingdings" panose="05000000000000000000" pitchFamily="2" charset="2"/>
              <a:buChar char="v"/>
            </a:pPr>
            <a:r>
              <a:rPr lang="pt-BR" sz="2400" dirty="0"/>
              <a:t>Harmonização de ferramentas, ambientes e vocabulário utilizado em TI;</a:t>
            </a:r>
          </a:p>
          <a:p>
            <a:pPr marL="1258888" algn="just">
              <a:buFont typeface="Wingdings" panose="05000000000000000000" pitchFamily="2" charset="2"/>
              <a:buChar char="v"/>
            </a:pPr>
            <a:r>
              <a:rPr lang="pt-BR" sz="2400" dirty="0"/>
              <a:t>Ergonomia de sistemas.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JTC1</a:t>
            </a:r>
          </a:p>
        </p:txBody>
      </p:sp>
    </p:spTree>
    <p:extLst>
      <p:ext uri="{BB962C8B-B14F-4D97-AF65-F5344CB8AC3E}">
        <p14:creationId xmlns:p14="http://schemas.microsoft.com/office/powerpoint/2010/main" val="410339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Alguns princípios regem o JTC1 ao produzirem as normas internacionais.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Primeiramente, há uma preocupação com a aplicação do conhecimento;</a:t>
            </a:r>
          </a:p>
          <a:p>
            <a:pPr marL="1071563" algn="just">
              <a:buFont typeface="Wingdings" panose="05000000000000000000" pitchFamily="2" charset="2"/>
              <a:buChar char="v"/>
            </a:pPr>
            <a:r>
              <a:rPr lang="pt-BR" sz="2400" dirty="0"/>
              <a:t>O conteúdo dos documentos deve buscar atender a objetivos como tempo de desenvolvimento de sistemas e custos envolvidos na aplicação de tecnologias.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JTC1</a:t>
            </a:r>
          </a:p>
        </p:txBody>
      </p:sp>
    </p:spTree>
    <p:extLst>
      <p:ext uri="{BB962C8B-B14F-4D97-AF65-F5344CB8AC3E}">
        <p14:creationId xmlns:p14="http://schemas.microsoft.com/office/powerpoint/2010/main" val="426683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Em seguida procura abranger o maior leque possível de assuntos relacionados com qualidade de produtos e de serviços ligados à TI.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JTC1</a:t>
            </a:r>
          </a:p>
        </p:txBody>
      </p:sp>
    </p:spTree>
    <p:extLst>
      <p:ext uri="{BB962C8B-B14F-4D97-AF65-F5344CB8AC3E}">
        <p14:creationId xmlns:p14="http://schemas.microsoft.com/office/powerpoint/2010/main" val="88073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Mesmos interesses que a ISO;</a:t>
            </a:r>
          </a:p>
          <a:p>
            <a:pPr algn="just"/>
            <a:r>
              <a:rPr lang="pt-BR" sz="2400" dirty="0"/>
              <a:t>Procura promover a </a:t>
            </a:r>
            <a:r>
              <a:rPr lang="pt-BR" sz="2400" u="sng" dirty="0"/>
              <a:t>melhoria contínua</a:t>
            </a:r>
            <a:r>
              <a:rPr lang="pt-BR" sz="2400" dirty="0"/>
              <a:t> das empresas e dos produtos por elas fabricados e dos serviços por elas oferecidos.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JTC1</a:t>
            </a:r>
          </a:p>
        </p:txBody>
      </p:sp>
    </p:spTree>
    <p:extLst>
      <p:ext uri="{BB962C8B-B14F-4D97-AF65-F5344CB8AC3E}">
        <p14:creationId xmlns:p14="http://schemas.microsoft.com/office/powerpoint/2010/main" val="303063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Um padrão internacional deve ser útil a todos os países que o adotam.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JTC1</a:t>
            </a:r>
          </a:p>
        </p:txBody>
      </p:sp>
    </p:spTree>
    <p:extLst>
      <p:ext uri="{BB962C8B-B14F-4D97-AF65-F5344CB8AC3E}">
        <p14:creationId xmlns:p14="http://schemas.microsoft.com/office/powerpoint/2010/main" val="235662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JTC1, assim como acontece com a ISO, é dividido em subcomissões, cada qual responsável por tratar um determinado corpo de normas.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As subcomissões são divididas em grupos de trabalho que tratam de assuntos específicos.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JTC1</a:t>
            </a:r>
          </a:p>
        </p:txBody>
      </p:sp>
    </p:spTree>
    <p:extLst>
      <p:ext uri="{BB962C8B-B14F-4D97-AF65-F5344CB8AC3E}">
        <p14:creationId xmlns:p14="http://schemas.microsoft.com/office/powerpoint/2010/main" val="79032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JTC1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35" y="1770544"/>
            <a:ext cx="6028266" cy="41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A ISO nasceu de uma conferência em Londres, em outubro de 1946.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sede escolhida foi Genebra, Suíça.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Começou, a funcionar em 1947.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ISO</a:t>
            </a:r>
          </a:p>
        </p:txBody>
      </p:sp>
    </p:spTree>
    <p:extLst>
      <p:ext uri="{BB962C8B-B14F-4D97-AF65-F5344CB8AC3E}">
        <p14:creationId xmlns:p14="http://schemas.microsoft.com/office/powerpoint/2010/main" val="385354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Dentre essas subcomissões, a SC-7 é particularmente importante para gerentes e desenvolvedores de software, pois reúne diversas normas que possuem relação com a qualidade de software.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JTC1</a:t>
            </a:r>
          </a:p>
        </p:txBody>
      </p:sp>
    </p:spTree>
    <p:extLst>
      <p:ext uri="{BB962C8B-B14F-4D97-AF65-F5344CB8AC3E}">
        <p14:creationId xmlns:p14="http://schemas.microsoft.com/office/powerpoint/2010/main" val="87748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Grupos de trabalho em que a SC-7 está dividida: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JTC1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42" y="3486612"/>
            <a:ext cx="7841851" cy="19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8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ABNT (Associação Brasileira de Normas Técnicas) é o órgão brasileiro responsável por normas de qualidade.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ABNT</a:t>
            </a:r>
          </a:p>
        </p:txBody>
      </p:sp>
    </p:spTree>
    <p:extLst>
      <p:ext uri="{BB962C8B-B14F-4D97-AF65-F5344CB8AC3E}">
        <p14:creationId xmlns:p14="http://schemas.microsoft.com/office/powerpoint/2010/main" val="23207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Ela representa no Brasil, a ISO e a IEC e, assim, possui equipes (chamadas comissões de estudo) que trabalham na preparação de diversas normas internacionais.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ABNT</a:t>
            </a:r>
          </a:p>
        </p:txBody>
      </p:sp>
    </p:spTree>
    <p:extLst>
      <p:ext uri="{BB962C8B-B14F-4D97-AF65-F5344CB8AC3E}">
        <p14:creationId xmlns:p14="http://schemas.microsoft.com/office/powerpoint/2010/main" val="2750568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ABNT também possui uma estrutura interna em árvore, semelhante à JTC1.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Cada comitê é responsável por uma área de conhecimento diferente e, por sua vez, é subdividido em comissões, que são responsáveis pela elaboração de normas.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ABNT</a:t>
            </a:r>
          </a:p>
        </p:txBody>
      </p:sp>
    </p:spTree>
    <p:extLst>
      <p:ext uri="{BB962C8B-B14F-4D97-AF65-F5344CB8AC3E}">
        <p14:creationId xmlns:p14="http://schemas.microsoft.com/office/powerpoint/2010/main" val="270451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095" y="2271251"/>
            <a:ext cx="6849145" cy="2130246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ABNT</a:t>
            </a:r>
          </a:p>
        </p:txBody>
      </p:sp>
    </p:spTree>
    <p:extLst>
      <p:ext uri="{BB962C8B-B14F-4D97-AF65-F5344CB8AC3E}">
        <p14:creationId xmlns:p14="http://schemas.microsoft.com/office/powerpoint/2010/main" val="2536673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comitê 21 possui duas comissões técnicas: Engenharia de software e portabilidade de software, divididas em sete comissões de estudos;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 a comissão técnica de linguagens, sistemas operacionais e banco de dados, divididas em três comissões de estudos.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ABNT</a:t>
            </a:r>
          </a:p>
        </p:txBody>
      </p:sp>
    </p:spTree>
    <p:extLst>
      <p:ext uri="{BB962C8B-B14F-4D97-AF65-F5344CB8AC3E}">
        <p14:creationId xmlns:p14="http://schemas.microsoft.com/office/powerpoint/2010/main" val="2281023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547" y="2703520"/>
            <a:ext cx="7441595" cy="189872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ABNT</a:t>
            </a:r>
          </a:p>
        </p:txBody>
      </p:sp>
    </p:spTree>
    <p:extLst>
      <p:ext uri="{BB962C8B-B14F-4D97-AF65-F5344CB8AC3E}">
        <p14:creationId xmlns:p14="http://schemas.microsoft.com/office/powerpoint/2010/main" val="3391408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trabalho das comissões de estudo é feito a partir do voluntariado.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Profissionais ou empresas entram em contato espontaneamente com a ABNT, para fazer parte de comissões de estudo.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ABNT</a:t>
            </a:r>
          </a:p>
        </p:txBody>
      </p:sp>
    </p:spTree>
    <p:extLst>
      <p:ext uri="{BB962C8B-B14F-4D97-AF65-F5344CB8AC3E}">
        <p14:creationId xmlns:p14="http://schemas.microsoft.com/office/powerpoint/2010/main" val="2464034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trabalho da ABNT é basicamente normativo, mas a associação realiza também, depois de algum tempo, a certificação.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instituição cuida da preparação de normas técnicas, mas também pode verificar a implantação e uso dessas normas em uma empresa.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ABNT</a:t>
            </a:r>
          </a:p>
        </p:txBody>
      </p:sp>
    </p:spTree>
    <p:extLst>
      <p:ext uri="{BB962C8B-B14F-4D97-AF65-F5344CB8AC3E}">
        <p14:creationId xmlns:p14="http://schemas.microsoft.com/office/powerpoint/2010/main" val="374603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Composta, por organizações já existentes:</a:t>
            </a:r>
          </a:p>
          <a:p>
            <a:pPr marL="1258888" algn="just">
              <a:buFont typeface="Wingdings" panose="05000000000000000000" pitchFamily="2" charset="2"/>
              <a:buChar char="v"/>
            </a:pPr>
            <a:r>
              <a:rPr lang="pt-BR" sz="2400" u="sng" dirty="0"/>
              <a:t>ISA</a:t>
            </a:r>
            <a:r>
              <a:rPr lang="pt-BR" sz="2400" dirty="0"/>
              <a:t> (</a:t>
            </a:r>
            <a:r>
              <a:rPr lang="pt-BR" sz="2400" i="1" dirty="0" err="1"/>
              <a:t>International</a:t>
            </a:r>
            <a:r>
              <a:rPr lang="pt-BR" sz="2400" i="1" dirty="0"/>
              <a:t> Federation </a:t>
            </a:r>
            <a:r>
              <a:rPr lang="pt-BR" sz="2400" i="1" dirty="0" err="1"/>
              <a:t>of</a:t>
            </a:r>
            <a:r>
              <a:rPr lang="pt-BR" sz="2400" i="1" dirty="0"/>
              <a:t> </a:t>
            </a:r>
            <a:r>
              <a:rPr lang="pt-BR" sz="2400" i="1" dirty="0" err="1"/>
              <a:t>the</a:t>
            </a:r>
            <a:r>
              <a:rPr lang="pt-BR" sz="2400" i="1" dirty="0"/>
              <a:t> </a:t>
            </a:r>
            <a:r>
              <a:rPr lang="pt-BR" sz="2400" i="1" dirty="0" err="1"/>
              <a:t>National</a:t>
            </a:r>
            <a:r>
              <a:rPr lang="pt-BR" sz="2400" i="1" dirty="0"/>
              <a:t> </a:t>
            </a:r>
            <a:r>
              <a:rPr lang="pt-BR" sz="2400" i="1" dirty="0" err="1"/>
              <a:t>Standardizing</a:t>
            </a:r>
            <a:r>
              <a:rPr lang="pt-BR" sz="2400" i="1" dirty="0"/>
              <a:t> </a:t>
            </a:r>
            <a:r>
              <a:rPr lang="pt-BR" sz="2400" i="1" dirty="0" err="1"/>
              <a:t>Associations</a:t>
            </a:r>
            <a:r>
              <a:rPr lang="pt-BR" sz="2400" dirty="0"/>
              <a:t>);</a:t>
            </a:r>
          </a:p>
          <a:p>
            <a:pPr marL="1258888" algn="just">
              <a:buFont typeface="Wingdings" panose="05000000000000000000" pitchFamily="2" charset="2"/>
              <a:buChar char="v"/>
            </a:pPr>
            <a:r>
              <a:rPr lang="pt-BR" sz="2400" u="sng" dirty="0"/>
              <a:t>UNSCC</a:t>
            </a:r>
            <a:r>
              <a:rPr lang="pt-BR" sz="2400" dirty="0"/>
              <a:t> (</a:t>
            </a:r>
            <a:r>
              <a:rPr lang="pt-BR" sz="2400" i="1" dirty="0"/>
              <a:t>United </a:t>
            </a:r>
            <a:r>
              <a:rPr lang="pt-BR" sz="2400" i="1" dirty="0" err="1"/>
              <a:t>Nations</a:t>
            </a:r>
            <a:r>
              <a:rPr lang="pt-BR" sz="2400" i="1" dirty="0"/>
              <a:t> Standards </a:t>
            </a:r>
            <a:r>
              <a:rPr lang="pt-BR" sz="2400" i="1" dirty="0" err="1"/>
              <a:t>Coordinating</a:t>
            </a:r>
            <a:r>
              <a:rPr lang="pt-BR" sz="2400" i="1" dirty="0"/>
              <a:t> </a:t>
            </a:r>
            <a:r>
              <a:rPr lang="pt-BR" sz="2400" i="1" dirty="0" err="1"/>
              <a:t>Committee</a:t>
            </a:r>
            <a:r>
              <a:rPr lang="pt-BR" sz="2400" dirty="0"/>
              <a:t>).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ISO</a:t>
            </a:r>
          </a:p>
        </p:txBody>
      </p:sp>
    </p:spTree>
    <p:extLst>
      <p:ext uri="{BB962C8B-B14F-4D97-AF65-F5344CB8AC3E}">
        <p14:creationId xmlns:p14="http://schemas.microsoft.com/office/powerpoint/2010/main" val="207753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ISO e IEC não realizam certificação de nenhum tipo, restringindo-se ao trabalho de elaboração de normas.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ABNT</a:t>
            </a:r>
          </a:p>
        </p:txBody>
      </p:sp>
    </p:spTree>
    <p:extLst>
      <p:ext uri="{BB962C8B-B14F-4D97-AF65-F5344CB8AC3E}">
        <p14:creationId xmlns:p14="http://schemas.microsoft.com/office/powerpoint/2010/main" val="3494424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ABNT é credenciada pelo Inmetro para fazer a certificação de empresas em normas de qualidade.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ABNT</a:t>
            </a:r>
          </a:p>
        </p:txBody>
      </p:sp>
    </p:spTree>
    <p:extLst>
      <p:ext uri="{BB962C8B-B14F-4D97-AF65-F5344CB8AC3E}">
        <p14:creationId xmlns:p14="http://schemas.microsoft.com/office/powerpoint/2010/main" val="1931001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certificação tornou-se, a partir da década de 1990, um modismo. 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602180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Consumidores que não conhecem em absoluto o significado das normas de qualidade se viram bombardeados com propagandas de empresas ostentado a certificação ISO 9000 como garantia para seus clientes.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407661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É preciso distinguir, em primeiro lugar, os termos “adequação” e “certificação”.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3374185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Uma empresa pode adotar uma ou mais normas de qualidade para organizar sua estrutura e procedimentos, métodos de fabricação, etc., sem que seja preciso passar por nenhuma forma de inspeção.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1915943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certificação envolve a participação de um organismo ou empresa externa, devidamente regulamentado ou credenciado, que possa atestar que a empresa candidata segue corretamente um dado padrão.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837912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400" dirty="0"/>
              <a:t>Passos necessários para implementar um sistema de qualidade em uma empresa.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Por exemplo, adotando uma norma.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trabalho começa com a definição de escopo, que consiste em delimitar quais áreas do negócio serão afetadas com as mudanças: pessoas e setores envolvidos, produtos, processos de fabricação, orçamentos disponíveis, etc.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381391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Em seguida deve ser feito um diagnóstico que aponte os problemas e leve a um planejamento das mudanças em função das normas que se pretende adotar.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2566634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documentação é um aspecto importante: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Deve-se garantir que a padronização pertença à empresa e não a memória das pessoas que trabalham nela.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Finalmente, a implementação deve ser feita de maneira gradual e levará, provavelmente, a novas análises e adaptações.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130598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Vários comitês das recém-criada ISO vieram da ISA.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ISA, era administrada por um engenheiro suíço, Hubert </a:t>
            </a:r>
            <a:r>
              <a:rPr lang="pt-BR" sz="2400" dirty="0" err="1"/>
              <a:t>Ruf</a:t>
            </a:r>
            <a:r>
              <a:rPr lang="pt-BR" sz="2400" dirty="0"/>
              <a:t>, que realizava correções, traduções e reproduções de documentos em sua própria casa e às próprias custas.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ISO</a:t>
            </a:r>
          </a:p>
        </p:txBody>
      </p:sp>
    </p:spTree>
    <p:extLst>
      <p:ext uri="{BB962C8B-B14F-4D97-AF65-F5344CB8AC3E}">
        <p14:creationId xmlns:p14="http://schemas.microsoft.com/office/powerpoint/2010/main" val="632634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946944"/>
              </p:ext>
            </p:extLst>
          </p:nvPr>
        </p:nvGraphicFramePr>
        <p:xfrm>
          <a:off x="677334" y="2111428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  <p:sp>
        <p:nvSpPr>
          <p:cNvPr id="12" name="Seta: para Baixo 11"/>
          <p:cNvSpPr/>
          <p:nvPr/>
        </p:nvSpPr>
        <p:spPr>
          <a:xfrm rot="10800000">
            <a:off x="5840361" y="4444180"/>
            <a:ext cx="275304" cy="806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/>
          <p:cNvSpPr/>
          <p:nvPr/>
        </p:nvSpPr>
        <p:spPr>
          <a:xfrm>
            <a:off x="7664244" y="4444181"/>
            <a:ext cx="275304" cy="806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43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Existe uma certa pressão de mercado em torno da certificação.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Por exemplo, há empresas que negociam apenas com fornecedores certificados em uma dada norma. Isso é feito sob a mesma ótica do consumidor final.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1672213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Uma empresa consome produtos e serviços de outras empresas e, naturalmente, deseja assegurar-se de obter qualidade pelos investimentos efetuados. </a:t>
            </a:r>
          </a:p>
          <a:p>
            <a:pPr algn="just"/>
            <a:endParaRPr lang="pt-BR" sz="24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3477283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único porém desse processo é a criação, infelizmente, de falsas certificações.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adequação às normas deve vir antes da certificação; em outros termos, é importante que a empresa esteja realmente engajada num compromisso de </a:t>
            </a:r>
            <a:r>
              <a:rPr lang="pt-BR" sz="2400" u="sng" dirty="0"/>
              <a:t>melhoria contínua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118287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Portanto, para que a certificação aconteça é preciso que a empresa esteja aplicando a norma, isso significa que a adequação já tenha sido realizada.</a:t>
            </a:r>
          </a:p>
          <a:p>
            <a:pPr algn="just"/>
            <a:endParaRPr lang="pt-BR" sz="24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e adequação</a:t>
            </a:r>
          </a:p>
        </p:txBody>
      </p:sp>
    </p:spTree>
    <p:extLst>
      <p:ext uri="{BB962C8B-B14F-4D97-AF65-F5344CB8AC3E}">
        <p14:creationId xmlns:p14="http://schemas.microsoft.com/office/powerpoint/2010/main" val="3021898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Dúvidas</a:t>
            </a:r>
            <a:r>
              <a:rPr lang="en-US" dirty="0"/>
              <a:t>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43" y="1498600"/>
            <a:ext cx="5048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6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Inicialmente, a ISO produzia “recomendações” e não normas internacionais.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Os documentos partiam de normas nacionais já existentes.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ISO</a:t>
            </a:r>
          </a:p>
        </p:txBody>
      </p:sp>
    </p:spTree>
    <p:extLst>
      <p:ext uri="{BB962C8B-B14F-4D97-AF65-F5344CB8AC3E}">
        <p14:creationId xmlns:p14="http://schemas.microsoft.com/office/powerpoint/2010/main" val="153284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A ISO cresceu rapidamente.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ISO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07554"/>
            <a:ext cx="7886042" cy="11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4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Em dezembro de 2004, a ISO chegou a 14.941 documentos internacionais de padronização;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Quase 150 países participantes;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Cerca de 50 mil especialistas que contribuem no mundo inteiro para criação e verificação dos documentos.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ISO</a:t>
            </a:r>
          </a:p>
        </p:txBody>
      </p:sp>
    </p:spTree>
    <p:extLst>
      <p:ext uri="{BB962C8B-B14F-4D97-AF65-F5344CB8AC3E}">
        <p14:creationId xmlns:p14="http://schemas.microsoft.com/office/powerpoint/2010/main" val="407290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pPr algn="just"/>
            <a:r>
              <a:rPr lang="pt-BR" sz="2400" dirty="0"/>
              <a:t>Áreas cobertas pelos padrões:</a:t>
            </a:r>
          </a:p>
          <a:p>
            <a:pPr marL="982663" algn="just">
              <a:buFont typeface="Wingdings" panose="05000000000000000000" pitchFamily="2" charset="2"/>
              <a:buChar char="v"/>
            </a:pPr>
            <a:r>
              <a:rPr lang="pt-BR" sz="2400" dirty="0"/>
              <a:t>Agricultura;</a:t>
            </a:r>
          </a:p>
          <a:p>
            <a:pPr marL="982663" algn="just">
              <a:buFont typeface="Wingdings" panose="05000000000000000000" pitchFamily="2" charset="2"/>
              <a:buChar char="v"/>
            </a:pPr>
            <a:r>
              <a:rPr lang="pt-BR" sz="2400" dirty="0"/>
              <a:t>Tecnologia de alimentos;</a:t>
            </a:r>
          </a:p>
          <a:p>
            <a:pPr marL="982663" algn="just">
              <a:buFont typeface="Wingdings" panose="05000000000000000000" pitchFamily="2" charset="2"/>
              <a:buChar char="v"/>
            </a:pPr>
            <a:r>
              <a:rPr lang="pt-BR" sz="2400" dirty="0"/>
              <a:t>Construção;</a:t>
            </a:r>
          </a:p>
          <a:p>
            <a:pPr marL="982663" algn="just">
              <a:buFont typeface="Wingdings" panose="05000000000000000000" pitchFamily="2" charset="2"/>
              <a:buChar char="v"/>
            </a:pPr>
            <a:r>
              <a:rPr lang="pt-BR" sz="2400" dirty="0"/>
              <a:t>Eletrônica;</a:t>
            </a:r>
          </a:p>
          <a:p>
            <a:pPr marL="982663" algn="just">
              <a:buFont typeface="Wingdings" panose="05000000000000000000" pitchFamily="2" charset="2"/>
              <a:buChar char="v"/>
            </a:pPr>
            <a:r>
              <a:rPr lang="pt-BR" sz="2400" dirty="0"/>
              <a:t>Petróleo;</a:t>
            </a:r>
          </a:p>
          <a:p>
            <a:pPr marL="982663" algn="just">
              <a:buFont typeface="Wingdings" panose="05000000000000000000" pitchFamily="2" charset="2"/>
              <a:buChar char="v"/>
            </a:pPr>
            <a:r>
              <a:rPr lang="pt-BR" sz="2400" dirty="0"/>
              <a:t>Vidro;</a:t>
            </a:r>
          </a:p>
          <a:p>
            <a:pPr marL="982663" algn="just">
              <a:buFont typeface="Wingdings" panose="05000000000000000000" pitchFamily="2" charset="2"/>
              <a:buChar char="v"/>
            </a:pPr>
            <a:r>
              <a:rPr lang="pt-BR" sz="2400" dirty="0"/>
              <a:t>Tecnologia da informação;</a:t>
            </a:r>
          </a:p>
          <a:p>
            <a:pPr marL="982663" algn="just">
              <a:buFont typeface="Wingdings" panose="05000000000000000000" pitchFamily="2" charset="2"/>
              <a:buChar char="v"/>
            </a:pPr>
            <a:r>
              <a:rPr lang="pt-BR" sz="2400" dirty="0"/>
              <a:t>Etc.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ISO</a:t>
            </a:r>
          </a:p>
        </p:txBody>
      </p:sp>
    </p:spTree>
    <p:extLst>
      <p:ext uri="{BB962C8B-B14F-4D97-AF65-F5344CB8AC3E}">
        <p14:creationId xmlns:p14="http://schemas.microsoft.com/office/powerpoint/2010/main" val="367845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ISO não é uma sigla.</a:t>
            </a:r>
          </a:p>
          <a:p>
            <a:endParaRPr lang="pt-BR" sz="2400" dirty="0"/>
          </a:p>
          <a:p>
            <a:r>
              <a:rPr lang="pt-BR" sz="2400" dirty="0"/>
              <a:t>A palavra provém do grego </a:t>
            </a:r>
            <a:r>
              <a:rPr lang="pt-BR" sz="2400" i="1" dirty="0" err="1"/>
              <a:t>isos</a:t>
            </a:r>
            <a:r>
              <a:rPr lang="pt-BR" sz="2400" dirty="0"/>
              <a:t>, e significa </a:t>
            </a:r>
            <a:r>
              <a:rPr lang="pt-BR" sz="2400" u="sng" dirty="0"/>
              <a:t>igual</a:t>
            </a:r>
            <a:r>
              <a:rPr lang="pt-BR" sz="2400" dirty="0"/>
              <a:t>, embora seja conhecida como </a:t>
            </a:r>
            <a:r>
              <a:rPr lang="pt-BR" sz="2400" i="1" dirty="0" err="1"/>
              <a:t>International</a:t>
            </a:r>
            <a:r>
              <a:rPr lang="pt-BR" sz="2400" i="1" dirty="0"/>
              <a:t> </a:t>
            </a:r>
            <a:r>
              <a:rPr lang="pt-BR" sz="2400" i="1" dirty="0" err="1"/>
              <a:t>Organization</a:t>
            </a:r>
            <a:r>
              <a:rPr lang="pt-BR" sz="2400" i="1" dirty="0"/>
              <a:t> for </a:t>
            </a:r>
            <a:r>
              <a:rPr lang="pt-BR" sz="2400" i="1" dirty="0" err="1"/>
              <a:t>Standardization</a:t>
            </a:r>
            <a:r>
              <a:rPr lang="pt-BR" sz="2400" i="1" dirty="0"/>
              <a:t>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Normas: ISO</a:t>
            </a:r>
          </a:p>
        </p:txBody>
      </p:sp>
    </p:spTree>
    <p:extLst>
      <p:ext uri="{BB962C8B-B14F-4D97-AF65-F5344CB8AC3E}">
        <p14:creationId xmlns:p14="http://schemas.microsoft.com/office/powerpoint/2010/main" val="1791947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1311</TotalTime>
  <Words>1334</Words>
  <Application>Microsoft Office PowerPoint</Application>
  <PresentationFormat>Widescreen</PresentationFormat>
  <Paragraphs>155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Trebuchet MS</vt:lpstr>
      <vt:lpstr>Wingdings</vt:lpstr>
      <vt:lpstr>Wingdings 3</vt:lpstr>
      <vt:lpstr>Facetado</vt:lpstr>
      <vt:lpstr>Normas</vt:lpstr>
      <vt:lpstr>Normas: ISO</vt:lpstr>
      <vt:lpstr>Normas: ISO</vt:lpstr>
      <vt:lpstr>Normas: ISO</vt:lpstr>
      <vt:lpstr>Normas: ISO</vt:lpstr>
      <vt:lpstr>Normas: ISO</vt:lpstr>
      <vt:lpstr>Normas: ISO</vt:lpstr>
      <vt:lpstr>Normas: ISO</vt:lpstr>
      <vt:lpstr>Normas: ISO</vt:lpstr>
      <vt:lpstr>Normas: ISO</vt:lpstr>
      <vt:lpstr>Normas: ISO</vt:lpstr>
      <vt:lpstr>Normas: ISO</vt:lpstr>
      <vt:lpstr>Normas: JTC1</vt:lpstr>
      <vt:lpstr>Normas: JTC1</vt:lpstr>
      <vt:lpstr>Normas: JTC1</vt:lpstr>
      <vt:lpstr>Normas: JTC1</vt:lpstr>
      <vt:lpstr>Normas: JTC1</vt:lpstr>
      <vt:lpstr>Normas: JTC1</vt:lpstr>
      <vt:lpstr>Normas: JTC1</vt:lpstr>
      <vt:lpstr>Normas: JTC1</vt:lpstr>
      <vt:lpstr>Normas: JTC1</vt:lpstr>
      <vt:lpstr>Normas: ABNT</vt:lpstr>
      <vt:lpstr>Normas: ABNT</vt:lpstr>
      <vt:lpstr>Normas: ABNT</vt:lpstr>
      <vt:lpstr>Normas: ABNT</vt:lpstr>
      <vt:lpstr>Normas: ABNT</vt:lpstr>
      <vt:lpstr>Normas: ABNT</vt:lpstr>
      <vt:lpstr>Normas: ABNT</vt:lpstr>
      <vt:lpstr>Normas: ABNT</vt:lpstr>
      <vt:lpstr>Normas: ABNT</vt:lpstr>
      <vt:lpstr>Normas: ABNT</vt:lpstr>
      <vt:lpstr>Certificação e adequação</vt:lpstr>
      <vt:lpstr>Certificação e adequação</vt:lpstr>
      <vt:lpstr>Certificação e adequação</vt:lpstr>
      <vt:lpstr>Certificação e adequação</vt:lpstr>
      <vt:lpstr>Certificação e adequação</vt:lpstr>
      <vt:lpstr>Certificação e adequação</vt:lpstr>
      <vt:lpstr>Certificação e adequação</vt:lpstr>
      <vt:lpstr>Certificação e adequação</vt:lpstr>
      <vt:lpstr>Certificação e adequação</vt:lpstr>
      <vt:lpstr>Certificação e adequação</vt:lpstr>
      <vt:lpstr>Certificação e adequação</vt:lpstr>
      <vt:lpstr>Certificação e adequação</vt:lpstr>
      <vt:lpstr>Certificação e adequação</vt:lpstr>
      <vt:lpstr>Dúvidas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Software</dc:title>
  <dc:creator>Usuario</dc:creator>
  <cp:lastModifiedBy>Chaiene Mercedes da Silva Minella</cp:lastModifiedBy>
  <cp:revision>58</cp:revision>
  <dcterms:created xsi:type="dcterms:W3CDTF">2017-02-19T11:14:52Z</dcterms:created>
  <dcterms:modified xsi:type="dcterms:W3CDTF">2018-04-03T19:22:48Z</dcterms:modified>
</cp:coreProperties>
</file>