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Ciclo_PD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929" y="2404534"/>
            <a:ext cx="8625074" cy="1646299"/>
          </a:xfrm>
        </p:spPr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Profª </a:t>
            </a:r>
            <a:r>
              <a:rPr lang="pt-BR" dirty="0"/>
              <a:t>Chaiene Minella, </a:t>
            </a:r>
            <a:r>
              <a:rPr lang="pt-BR" dirty="0" err="1"/>
              <a:t>MSc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0" y="648925"/>
            <a:ext cx="1922089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Abordagens da qualidade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5157"/>
            <a:ext cx="8173889" cy="53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Prioridades associadas às abordagens da qualidade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457353"/>
            <a:ext cx="7948563" cy="54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9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Dimensões da qualidade de produtos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147213"/>
            <a:ext cx="8471297" cy="56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Comparação entre produtos e serviços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78" y="919495"/>
            <a:ext cx="92868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9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Porque </a:t>
            </a:r>
            <a:r>
              <a:rPr lang="pt-BR" u="sng" dirty="0"/>
              <a:t>qualidade</a:t>
            </a:r>
            <a:r>
              <a:rPr lang="pt-BR" dirty="0"/>
              <a:t> é importante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703871"/>
            <a:ext cx="8596668" cy="276993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1535930"/>
            <a:ext cx="8582793" cy="47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559672"/>
            <a:ext cx="8816803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Problemas comuns 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703871"/>
            <a:ext cx="8596668" cy="276993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43868"/>
            <a:ext cx="8350704" cy="49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703871"/>
            <a:ext cx="8596668" cy="276993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7954055" cy="4962914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14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703871"/>
            <a:ext cx="8596668" cy="276993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499033"/>
            <a:ext cx="8697721" cy="49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703871"/>
            <a:ext cx="8596668" cy="276993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477261"/>
            <a:ext cx="8600758" cy="52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A fase da “Melhoria Contínua”, conhecida como “</a:t>
            </a:r>
            <a:r>
              <a:rPr lang="pt-BR" sz="2400" dirty="0">
                <a:hlinkClick r:id="rId2"/>
              </a:rPr>
              <a:t>Ciclo PDCA</a:t>
            </a:r>
            <a:r>
              <a:rPr lang="pt-BR" sz="2400" dirty="0"/>
              <a:t>”, é uma ferramenta que propõe revisão constante do SGQ (Sistema de Gestão da Qualidade).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385354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A qualidade de um produto ou serviço pode ser mensurada, quando essa, atende às necessidades de seus clientes de forma agradável.</a:t>
            </a:r>
          </a:p>
        </p:txBody>
      </p:sp>
    </p:spTree>
    <p:extLst>
      <p:ext uri="{BB962C8B-B14F-4D97-AF65-F5344CB8AC3E}">
        <p14:creationId xmlns:p14="http://schemas.microsoft.com/office/powerpoint/2010/main" val="129694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fontAlgn="base"/>
            <a:r>
              <a:rPr lang="pt-BR" sz="2400" dirty="0"/>
              <a:t>A sigla PDCA é formada pela abreviatura das palavras </a:t>
            </a:r>
            <a:r>
              <a:rPr lang="pt-BR" sz="2400" dirty="0" err="1"/>
              <a:t>Plan</a:t>
            </a:r>
            <a:r>
              <a:rPr lang="pt-BR" sz="2400" dirty="0"/>
              <a:t>, Do, </a:t>
            </a:r>
            <a:r>
              <a:rPr lang="pt-BR" sz="2400" dirty="0" err="1"/>
              <a:t>Check</a:t>
            </a:r>
            <a:r>
              <a:rPr lang="pt-BR" sz="2400" dirty="0"/>
              <a:t> e </a:t>
            </a:r>
            <a:r>
              <a:rPr lang="pt-BR" sz="2400" dirty="0" err="1"/>
              <a:t>Act</a:t>
            </a:r>
            <a:r>
              <a:rPr lang="pt-BR" sz="2400" dirty="0"/>
              <a:t>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 Elas compõem a lógica prática em Qualidade e Melhoria Contínua.</a:t>
            </a:r>
          </a:p>
          <a:p>
            <a:pPr fontAlgn="base"/>
            <a:endParaRPr lang="pt-BR" sz="2400" dirty="0"/>
          </a:p>
          <a:p>
            <a:pPr marL="1071563" fontAlgn="base">
              <a:buFont typeface="Wingdings" panose="05000000000000000000" pitchFamily="2" charset="2"/>
              <a:buChar char="v"/>
            </a:pPr>
            <a:r>
              <a:rPr lang="pt-BR" sz="2400" dirty="0"/>
              <a:t>PLAN – Fase de Planejamento</a:t>
            </a:r>
          </a:p>
          <a:p>
            <a:pPr marL="1071563" fontAlgn="base">
              <a:buFont typeface="Wingdings" panose="05000000000000000000" pitchFamily="2" charset="2"/>
              <a:buChar char="v"/>
            </a:pPr>
            <a:r>
              <a:rPr lang="pt-BR" sz="2400" dirty="0"/>
              <a:t>DO – Fase de Execução</a:t>
            </a:r>
          </a:p>
          <a:p>
            <a:pPr marL="1071563" fontAlgn="base">
              <a:buFont typeface="Wingdings" panose="05000000000000000000" pitchFamily="2" charset="2"/>
              <a:buChar char="v"/>
            </a:pPr>
            <a:r>
              <a:rPr lang="pt-BR" sz="2400" dirty="0"/>
              <a:t>CHECK – Fase de Verificação</a:t>
            </a:r>
          </a:p>
          <a:p>
            <a:pPr marL="1071563" fontAlgn="base">
              <a:buFont typeface="Wingdings" panose="05000000000000000000" pitchFamily="2" charset="2"/>
              <a:buChar char="v"/>
            </a:pPr>
            <a:r>
              <a:rPr lang="pt-BR" sz="2400" dirty="0"/>
              <a:t>ACT – Fase de Ação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21452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pic>
        <p:nvPicPr>
          <p:cNvPr id="1026" name="Picture 2" descr="http://www.sobreadministracao.com/wp-content/uploads/2011/06/ciclo-pd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13" y="328920"/>
            <a:ext cx="69342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6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7058" y="2900517"/>
            <a:ext cx="6676104" cy="378541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sz="4000" b="1" dirty="0"/>
              <a:t>Planejamento (</a:t>
            </a:r>
            <a:r>
              <a:rPr lang="pt-BR" sz="4000" b="1" dirty="0" err="1"/>
              <a:t>Plan</a:t>
            </a:r>
            <a:r>
              <a:rPr lang="pt-BR" sz="4000" b="1" dirty="0"/>
              <a:t>)</a:t>
            </a:r>
          </a:p>
          <a:p>
            <a:pPr algn="just"/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036734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Um projeto bem elaborado é primordial para o ciclo PDCA, pois impede falhas futuras e gera um enorme ganho de tempo.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Elabore o planejamento de acordo com a missão, visão e os valores da empresa, estabelecendo metas e objetivos e definindo o melhor caminho para atingi-los.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46335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Na fase do planejamento são estabelecidos os </a:t>
            </a:r>
            <a:r>
              <a:rPr lang="pt-BR" sz="2400" b="1" dirty="0"/>
              <a:t>objetivos e as metas</a:t>
            </a:r>
            <a:r>
              <a:rPr lang="pt-BR" sz="2400" dirty="0"/>
              <a:t> do ciclo.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Que problema você resolverá dessa vez? Por que é preciso resolver essa questão?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Mas antes de tudo, é imprescindível que o gestor saiba como realizar um planejamento de projeto. Ele deve ter conhecimento sobre diversos modelos de planejamento para realizar uma avaliação e, só então, selecionar o mais adequado e assertivo para o projeto em questão.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270215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Também é nesse momento que você e sua equipe definirão os indicadores de desempenho, que mostrarão se o objetivo final está mesmo sendo alcançado.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Os indicadores são um meio claro pelo qual é possível avaliar o andamento dos resultados.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Trata-se de uma medida, quantitativa ou qualitativa, capaz de captar informações relevantes sobre a evolução do projeto observado.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703487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É ainda no planejamento que você determina qual será a metodologia de trabalho usada para encontrar a solução de tal questão, assim como é também nessa etapa que se dá o desenvolvimento do plano de ação, isto é, o encadeamento de ações necessárias para que o objetivo seja cumprido.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54325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/>
            <a:r>
              <a:rPr lang="pt-BR" sz="2400" dirty="0"/>
              <a:t>Ferramentas auxiliadoras como </a:t>
            </a:r>
            <a:r>
              <a:rPr lang="pt-BR" sz="2400" u="sng" dirty="0"/>
              <a:t>Diagrama de </a:t>
            </a:r>
            <a:r>
              <a:rPr lang="pt-BR" sz="2400" u="sng" dirty="0" err="1"/>
              <a:t>Ishkawa</a:t>
            </a:r>
            <a:r>
              <a:rPr lang="pt-BR" sz="2400" dirty="0"/>
              <a:t>, </a:t>
            </a:r>
            <a:r>
              <a:rPr lang="pt-BR" sz="2400" u="sng" dirty="0"/>
              <a:t>Gráfico de Pareto</a:t>
            </a:r>
            <a:r>
              <a:rPr lang="pt-BR" sz="2400" dirty="0"/>
              <a:t>, </a:t>
            </a:r>
            <a:r>
              <a:rPr lang="pt-BR" sz="2400" u="sng" dirty="0"/>
              <a:t>brainstorming</a:t>
            </a:r>
            <a:r>
              <a:rPr lang="pt-BR" sz="2400" dirty="0"/>
              <a:t> e </a:t>
            </a:r>
            <a:r>
              <a:rPr lang="pt-BR" sz="2400" u="sng" dirty="0"/>
              <a:t>5W2H</a:t>
            </a:r>
            <a:r>
              <a:rPr lang="pt-BR" sz="2400" dirty="0"/>
              <a:t> poderão ser muito úteis nesta fase, para dar suporte à tomada de decisões. </a:t>
            </a:r>
          </a:p>
          <a:p>
            <a:pPr algn="just"/>
            <a:r>
              <a:rPr lang="pt-BR" sz="2400" dirty="0"/>
              <a:t>Quanto melhor for o planejamento, melhores metas serão atingidas. </a:t>
            </a:r>
          </a:p>
          <a:p>
            <a:pPr algn="just"/>
            <a:r>
              <a:rPr lang="pt-BR" sz="2400" dirty="0"/>
              <a:t>Deve-se lembrar que a fase de planejamento é sempre a mais complexa e a que exige mais esforços. No entanto, quanto maior for o número de informações utilizadas, maior será a necessidade do emprego de ferramentas apropriadas para coletar, processar e dispor estas informações.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586963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7058" y="2900517"/>
            <a:ext cx="6676104" cy="378541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sz="4000" b="1" dirty="0"/>
              <a:t>Execução (Do)</a:t>
            </a:r>
          </a:p>
          <a:p>
            <a:pPr algn="just"/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928615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Execução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Após fazer um planejamento cuidadoso, coloque-o em prática e à risca, ou seja, procure não queimar etapas tampouco improvisar, para não comprometer todo o ciclo PDCA.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fase da execução é subdividida em outras três etapas: treinamento de todos os funcionários e gestores envolvidos no projeto, seguido da realização propriamente dita e da “colheita” de dados para uma posterior avaliação.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25972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A </a:t>
            </a:r>
            <a:r>
              <a:rPr lang="pt-BR" sz="2800" u="sng" dirty="0"/>
              <a:t>Gestão da Qualidade</a:t>
            </a:r>
            <a:r>
              <a:rPr lang="pt-BR" sz="2800" dirty="0"/>
              <a:t> é uma gerência focada na qualidade da produção e dos serviços de determinada empresa.</a:t>
            </a:r>
          </a:p>
        </p:txBody>
      </p:sp>
    </p:spTree>
    <p:extLst>
      <p:ext uri="{BB962C8B-B14F-4D97-AF65-F5344CB8AC3E}">
        <p14:creationId xmlns:p14="http://schemas.microsoft.com/office/powerpoint/2010/main" val="3412689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Execução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Se não for possível executar o planejado, será preciso voltar à fase anterior e verificar os motivos de o planejamento ter falhado.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Já se a iniciativa for executada conforme o previsto, deve-se partir para a próxima fase, encarando a análise dos resultados.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690665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Execução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Antes de iniciar a fase de execução é preciso educar e treinar todos os envolvidos no processo para garantir que todos estejam comprometidos e tudo saia conforme o planejamento realizado na fase anterior.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Somente uma equipe capacitada é capaz de agir de maneira alinhada e ter foco nos objetivos corretos.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67249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7058" y="2900517"/>
            <a:ext cx="6676104" cy="378541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sz="4000" b="1" dirty="0"/>
              <a:t>Checar (</a:t>
            </a:r>
            <a:r>
              <a:rPr lang="pt-BR" sz="4000" b="1" dirty="0" err="1"/>
              <a:t>Check</a:t>
            </a:r>
            <a:r>
              <a:rPr lang="pt-BR" sz="4000" b="1" dirty="0"/>
              <a:t>)</a:t>
            </a:r>
          </a:p>
          <a:p>
            <a:pPr algn="just"/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079384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É o estágio do ciclo PDCA onde são identificadas possíveis brechas no projeto.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As metas alcançadas e resultados obtidos são mensurados através dos dados coletados e do mapeamento de processos ao final da execução. 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75120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checagem pode e deve ser feita de duas maneiras: paralelamente à execução, de modo a ter certeza que o trabalho está sendo bem feito, e ao final dela, para uma análise estatística mais abrangente que permita os ajustes e acertos necessários.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3590023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fase de checagem começa juntamente com a fase de </a:t>
            </a:r>
            <a:r>
              <a:rPr lang="pt-BR" sz="2400" b="1" dirty="0"/>
              <a:t>implementação do plano de ação</a:t>
            </a:r>
            <a:r>
              <a:rPr lang="pt-BR" sz="2400" dirty="0"/>
              <a:t>, afinal, quanto mais cedo os resultados forem acompanhados, mais rapidamente você saberá se o planejamento deu mesmo certo e se os resultados serão atingidos. 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312245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Nessa fase é preciso fazer um monitoramento sistemático de cada atividade elencada no plano de ação e comparar o previsto com o realizado, identificando gaps que podem ser sanados em um próximo ciclo, assim como oportunidades de melhoria que podem ser adotadas futuramente. 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3278101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Avaliar a metodologia de trabalho adotada também ajuda a verificar se a equipe está no caminho certo ou se é preciso modificar algum processo para se ter mais êxitos durante o decorrer do projeto.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73232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Para esta fase, é de suma importância que haja o suporte de uma metodologia estatística. Assim, é possível evitar erros e poupar tempo e recursos.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análise realizada na fase "checar" mostrará se os resultados estão de acordo com o que foi previamente planejado ou se é necessário ajustar o caminho.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097575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4476" y="2969341"/>
            <a:ext cx="5938685" cy="3716593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sz="4000" b="1" dirty="0"/>
              <a:t>Agir (Do)</a:t>
            </a:r>
          </a:p>
          <a:p>
            <a:pPr algn="just"/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55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Inicialmente, surgiu na </a:t>
            </a:r>
            <a:r>
              <a:rPr lang="pt-BR" sz="2800" u="sng" dirty="0"/>
              <a:t>segunda guerra mundial</a:t>
            </a:r>
            <a:r>
              <a:rPr lang="pt-BR" sz="2800" dirty="0"/>
              <a:t>, para corrigir os erros dos produtos bélicos, mas anteriormente o termo utilizado era “Controle de Processos”. </a:t>
            </a:r>
          </a:p>
        </p:txBody>
      </p:sp>
    </p:spTree>
    <p:extLst>
      <p:ext uri="{BB962C8B-B14F-4D97-AF65-F5344CB8AC3E}">
        <p14:creationId xmlns:p14="http://schemas.microsoft.com/office/powerpoint/2010/main" val="892521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Agir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“última” etapa, na qual são aplicadas ações corretivas de modo a estar sempre e continuamente aperfeiçoando o projeto.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É simultaneamente fim e começo, pois após uma minuciosa apuração do que tenha causado erros anteriores, todo o ciclo PDCA é refeito com novas diretrizes e parâmetros.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264167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Agir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Em caso de todas as metas terem sido atingidas, esta é a fase em que se adota o plano aplicado como padrão. Caso algo não tenha saído como planejado, é hora de agir corretivamente sobre os pontos que impossibilitaram o alcance de todas as metas estipuladas.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014830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Agir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Com a análise de dados completa, é preciso passar para a realização dos ajustes necessários, corrigindo falhas, implantando melhorias imediatas e fazendo com que o Ciclo PDCA seja reiniciado, visando aprimorar ainda mais o trabalho da equipe.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2327391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O ciclo PDCA evita erros nas análises e padroniza as informações do controle de qualidade. Por esse motivo, pode ser empregado com muito sucesso em casos de transição para uma administração voltada para a melhoria contínua.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242588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Com sua evolução, passou a denominar-se </a:t>
            </a:r>
            <a:r>
              <a:rPr lang="pt-BR" sz="2800" u="sng" dirty="0"/>
              <a:t>Garantia da Qualidade</a:t>
            </a:r>
            <a:r>
              <a:rPr lang="pt-BR" sz="2800" dirty="0"/>
              <a:t>, utilizando normas específicas para cada etapa. 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Após isso, surgiu o </a:t>
            </a:r>
            <a:r>
              <a:rPr lang="pt-BR" sz="2800" u="sng" dirty="0"/>
              <a:t>Controle da Qualidade</a:t>
            </a:r>
            <a:r>
              <a:rPr lang="pt-BR" sz="2800" dirty="0"/>
              <a:t>, no início do século XX por Frederick Taylor e Ford.</a:t>
            </a:r>
          </a:p>
        </p:txBody>
      </p:sp>
    </p:spTree>
    <p:extLst>
      <p:ext uri="{BB962C8B-B14F-4D97-AF65-F5344CB8AC3E}">
        <p14:creationId xmlns:p14="http://schemas.microsoft.com/office/powerpoint/2010/main" val="37351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Artesão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Manufatura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Fábricas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Administração Científica, Indústrias e produção em massa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Globalização, Gestão Empreendedora e Inovadora, Negócios e Produtos e Serviços customizados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v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2813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Controle estatístico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3000" dirty="0"/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140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quanto aos objetivos e resultados esperados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9985"/>
            <a:ext cx="7536263" cy="49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Aspectos para obter qualidade do produto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1" y="1852998"/>
            <a:ext cx="7789740" cy="50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38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710</TotalTime>
  <Words>1174</Words>
  <Application>Microsoft Office PowerPoint</Application>
  <PresentationFormat>Widescreen</PresentationFormat>
  <Paragraphs>166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Trebuchet MS</vt:lpstr>
      <vt:lpstr>Wingdings</vt:lpstr>
      <vt:lpstr>Wingdings 3</vt:lpstr>
      <vt:lpstr>Facetado</vt:lpstr>
      <vt:lpstr>Revisão</vt:lpstr>
      <vt:lpstr>O que é qualidade?</vt:lpstr>
      <vt:lpstr>O que é gestão da qualidade?</vt:lpstr>
      <vt:lpstr>O que é gestão da qualidade?</vt:lpstr>
      <vt:lpstr>O que é gestão da qualidade?</vt:lpstr>
      <vt:lpstr>Produção e Qualidade</vt:lpstr>
      <vt:lpstr>Evolução da Qualidade</vt:lpstr>
      <vt:lpstr>Evolução quanto aos objetivos e resultados esperados</vt:lpstr>
      <vt:lpstr>Aspectos para obter qualidade do produto</vt:lpstr>
      <vt:lpstr>Abordagens da qualidade</vt:lpstr>
      <vt:lpstr>Prioridades associadas às abordagens da qualidade</vt:lpstr>
      <vt:lpstr>Dimensões da qualidade de produtos</vt:lpstr>
      <vt:lpstr>Comparação entre produtos e serviços</vt:lpstr>
      <vt:lpstr>Porque qualidade é importante ?</vt:lpstr>
      <vt:lpstr>Problemas comuns !!</vt:lpstr>
      <vt:lpstr> </vt:lpstr>
      <vt:lpstr> </vt:lpstr>
      <vt:lpstr> </vt:lpstr>
      <vt:lpstr>Melhoria contínua</vt:lpstr>
      <vt:lpstr>Melhoria contínua</vt:lpstr>
      <vt:lpstr> 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Software</dc:title>
  <dc:creator>Usuario</dc:creator>
  <cp:lastModifiedBy>Chaiene Minella</cp:lastModifiedBy>
  <cp:revision>49</cp:revision>
  <dcterms:created xsi:type="dcterms:W3CDTF">2017-02-19T11:14:52Z</dcterms:created>
  <dcterms:modified xsi:type="dcterms:W3CDTF">2017-04-19T00:11:02Z</dcterms:modified>
</cp:coreProperties>
</file>