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05" r:id="rId3"/>
    <p:sldId id="311" r:id="rId4"/>
    <p:sldId id="30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7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iene Mercedes da Silva Minella" userId="03c40756-137a-4d89-92ad-627326a1a7b4" providerId="ADAL" clId="{249B87B6-AD49-486F-9D77-6A50E68B488C}"/>
    <pc:docChg chg="undo custSel delSld modSld">
      <pc:chgData name="Chaiene Mercedes da Silva Minella" userId="03c40756-137a-4d89-92ad-627326a1a7b4" providerId="ADAL" clId="{249B87B6-AD49-486F-9D77-6A50E68B488C}" dt="2018-04-03T19:07:14.750" v="223" actId="20577"/>
      <pc:docMkLst>
        <pc:docMk/>
      </pc:docMkLst>
      <pc:sldChg chg="addSp delSp modSp">
        <pc:chgData name="Chaiene Mercedes da Silva Minella" userId="03c40756-137a-4d89-92ad-627326a1a7b4" providerId="ADAL" clId="{249B87B6-AD49-486F-9D77-6A50E68B488C}" dt="2018-04-03T19:02:29.299" v="42" actId="478"/>
        <pc:sldMkLst>
          <pc:docMk/>
          <pc:sldMk cId="3352300952" sldId="256"/>
        </pc:sldMkLst>
        <pc:spChg chg="add del mod">
          <ac:chgData name="Chaiene Mercedes da Silva Minella" userId="03c40756-137a-4d89-92ad-627326a1a7b4" providerId="ADAL" clId="{249B87B6-AD49-486F-9D77-6A50E68B488C}" dt="2018-04-03T19:02:29.299" v="42" actId="478"/>
          <ac:spMkLst>
            <pc:docMk/>
            <pc:sldMk cId="3352300952" sldId="256"/>
            <ac:spMk id="2" creationId="{00000000-0000-0000-0000-000000000000}"/>
          </ac:spMkLst>
        </pc:spChg>
        <pc:spChg chg="add del mod">
          <ac:chgData name="Chaiene Mercedes da Silva Minella" userId="03c40756-137a-4d89-92ad-627326a1a7b4" providerId="ADAL" clId="{249B87B6-AD49-486F-9D77-6A50E68B488C}" dt="2018-04-03T19:02:29.299" v="42" actId="478"/>
          <ac:spMkLst>
            <pc:docMk/>
            <pc:sldMk cId="3352300952" sldId="256"/>
            <ac:spMk id="6" creationId="{C60E207D-2D09-457E-9E53-67BD948998CB}"/>
          </ac:spMkLst>
        </pc:spChg>
      </pc:sldChg>
      <pc:sldChg chg="modSp">
        <pc:chgData name="Chaiene Mercedes da Silva Minella" userId="03c40756-137a-4d89-92ad-627326a1a7b4" providerId="ADAL" clId="{249B87B6-AD49-486F-9D77-6A50E68B488C}" dt="2018-04-03T19:07:14.750" v="223" actId="20577"/>
        <pc:sldMkLst>
          <pc:docMk/>
          <pc:sldMk cId="3480400200" sldId="305"/>
        </pc:sldMkLst>
        <pc:spChg chg="mod">
          <ac:chgData name="Chaiene Mercedes da Silva Minella" userId="03c40756-137a-4d89-92ad-627326a1a7b4" providerId="ADAL" clId="{249B87B6-AD49-486F-9D77-6A50E68B488C}" dt="2018-04-03T19:02:41.221" v="57" actId="20577"/>
          <ac:spMkLst>
            <pc:docMk/>
            <pc:sldMk cId="3480400200" sldId="305"/>
            <ac:spMk id="2" creationId="{00000000-0000-0000-0000-000000000000}"/>
          </ac:spMkLst>
        </pc:spChg>
        <pc:spChg chg="mod">
          <ac:chgData name="Chaiene Mercedes da Silva Minella" userId="03c40756-137a-4d89-92ad-627326a1a7b4" providerId="ADAL" clId="{249B87B6-AD49-486F-9D77-6A50E68B488C}" dt="2018-04-03T19:07:14.750" v="223" actId="20577"/>
          <ac:spMkLst>
            <pc:docMk/>
            <pc:sldMk cId="3480400200" sldId="305"/>
            <ac:spMk id="5" creationId="{00000000-0000-0000-0000-000000000000}"/>
          </ac:spMkLst>
        </pc:spChg>
      </pc:sldChg>
      <pc:sldChg chg="modSp">
        <pc:chgData name="Chaiene Mercedes da Silva Minella" userId="03c40756-137a-4d89-92ad-627326a1a7b4" providerId="ADAL" clId="{249B87B6-AD49-486F-9D77-6A50E68B488C}" dt="2018-04-03T19:07:00.721" v="219" actId="20577"/>
        <pc:sldMkLst>
          <pc:docMk/>
          <pc:sldMk cId="1154358654" sldId="308"/>
        </pc:sldMkLst>
        <pc:spChg chg="mod">
          <ac:chgData name="Chaiene Mercedes da Silva Minella" userId="03c40756-137a-4d89-92ad-627326a1a7b4" providerId="ADAL" clId="{249B87B6-AD49-486F-9D77-6A50E68B488C}" dt="2018-04-03T19:07:00.721" v="219" actId="20577"/>
          <ac:spMkLst>
            <pc:docMk/>
            <pc:sldMk cId="1154358654" sldId="308"/>
            <ac:spMk id="2" creationId="{00000000-0000-0000-0000-000000000000}"/>
          </ac:spMkLst>
        </pc:spChg>
        <pc:spChg chg="mod">
          <ac:chgData name="Chaiene Mercedes da Silva Minella" userId="03c40756-137a-4d89-92ad-627326a1a7b4" providerId="ADAL" clId="{249B87B6-AD49-486F-9D77-6A50E68B488C}" dt="2018-04-03T19:05:03.423" v="160" actId="20577"/>
          <ac:spMkLst>
            <pc:docMk/>
            <pc:sldMk cId="1154358654" sldId="308"/>
            <ac:spMk id="5" creationId="{00000000-0000-0000-0000-000000000000}"/>
          </ac:spMkLst>
        </pc:spChg>
      </pc:sldChg>
      <pc:sldChg chg="modSp">
        <pc:chgData name="Chaiene Mercedes da Silva Minella" userId="03c40756-137a-4d89-92ad-627326a1a7b4" providerId="ADAL" clId="{249B87B6-AD49-486F-9D77-6A50E68B488C}" dt="2018-04-03T19:06:57.395" v="218" actId="20577"/>
        <pc:sldMkLst>
          <pc:docMk/>
          <pc:sldMk cId="4040784370" sldId="311"/>
        </pc:sldMkLst>
        <pc:spChg chg="mod">
          <ac:chgData name="Chaiene Mercedes da Silva Minella" userId="03c40756-137a-4d89-92ad-627326a1a7b4" providerId="ADAL" clId="{249B87B6-AD49-486F-9D77-6A50E68B488C}" dt="2018-04-03T19:06:57.395" v="218" actId="20577"/>
          <ac:spMkLst>
            <pc:docMk/>
            <pc:sldMk cId="4040784370" sldId="311"/>
            <ac:spMk id="2" creationId="{00000000-0000-0000-0000-000000000000}"/>
          </ac:spMkLst>
        </pc:spChg>
        <pc:spChg chg="mod">
          <ac:chgData name="Chaiene Mercedes da Silva Minella" userId="03c40756-137a-4d89-92ad-627326a1a7b4" providerId="ADAL" clId="{249B87B6-AD49-486F-9D77-6A50E68B488C}" dt="2018-04-03T19:06:46.851" v="216" actId="20577"/>
          <ac:spMkLst>
            <pc:docMk/>
            <pc:sldMk cId="4040784370" sldId="311"/>
            <ac:spMk id="5" creationId="{00000000-0000-0000-0000-000000000000}"/>
          </ac:spMkLst>
        </pc:spChg>
      </pc:sldChg>
      <pc:sldChg chg="modSp del">
        <pc:chgData name="Chaiene Mercedes da Silva Minella" userId="03c40756-137a-4d89-92ad-627326a1a7b4" providerId="ADAL" clId="{249B87B6-AD49-486F-9D77-6A50E68B488C}" dt="2018-04-03T19:06:50.707" v="217" actId="2696"/>
        <pc:sldMkLst>
          <pc:docMk/>
          <pc:sldMk cId="665928044" sldId="312"/>
        </pc:sldMkLst>
        <pc:spChg chg="mod">
          <ac:chgData name="Chaiene Mercedes da Silva Minella" userId="03c40756-137a-4d89-92ad-627326a1a7b4" providerId="ADAL" clId="{249B87B6-AD49-486F-9D77-6A50E68B488C}" dt="2018-04-03T19:06:39.842" v="215" actId="2696"/>
          <ac:spMkLst>
            <pc:docMk/>
            <pc:sldMk cId="665928044" sldId="312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50606" y="3239071"/>
            <a:ext cx="9350477" cy="1096900"/>
          </a:xfrm>
        </p:spPr>
        <p:txBody>
          <a:bodyPr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Estudo de caso</a:t>
            </a:r>
            <a:b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6" y="4335971"/>
            <a:ext cx="7766936" cy="1096899"/>
          </a:xfrm>
        </p:spPr>
        <p:txBody>
          <a:bodyPr/>
          <a:lstStyle/>
          <a:p>
            <a:r>
              <a:rPr lang="pt-BR" dirty="0"/>
              <a:t>Profª Chaiene Minella, </a:t>
            </a:r>
            <a:r>
              <a:rPr lang="pt-BR" dirty="0" err="1"/>
              <a:t>MSc</a:t>
            </a:r>
            <a:r>
              <a:rPr lang="pt-BR" dirty="0"/>
              <a:t>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490" y="648925"/>
            <a:ext cx="1922089" cy="175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300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304800"/>
            <a:ext cx="8596668" cy="1625600"/>
          </a:xfrm>
        </p:spPr>
        <p:txBody>
          <a:bodyPr>
            <a:normAutofit/>
          </a:bodyPr>
          <a:lstStyle/>
          <a:p>
            <a:pPr algn="ctr"/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Estudo de Caso</a:t>
            </a:r>
            <a:b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4800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03123" y="1612490"/>
            <a:ext cx="8870879" cy="5245509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Pesquisar um estudo de caso sobre normas (ISO, IEC, ABNT), elaborar um relatório sobre o estudo de caso pesquisado.</a:t>
            </a:r>
          </a:p>
          <a:p>
            <a:pPr algn="just"/>
            <a:endParaRPr lang="pt-BR" dirty="0"/>
          </a:p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Será analisado: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Conteúdo do estudo de caso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Domínio do conteúdo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Gramática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Entrega no prazo (26/04 – 23:55)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Grupos com até 4 alunos</a:t>
            </a:r>
          </a:p>
          <a:p>
            <a:pPr marL="914400" lvl="2" indent="0" algn="just"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480400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304800"/>
            <a:ext cx="8596668" cy="1625600"/>
          </a:xfrm>
        </p:spPr>
        <p:txBody>
          <a:bodyPr>
            <a:normAutofit/>
          </a:bodyPr>
          <a:lstStyle/>
          <a:p>
            <a:pPr algn="ctr"/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Estudo de Caso</a:t>
            </a:r>
            <a:endParaRPr lang="pt-BR" sz="4800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03123" y="1297858"/>
            <a:ext cx="8870879" cy="5560141"/>
          </a:xfrm>
        </p:spPr>
        <p:txBody>
          <a:bodyPr>
            <a:normAutofit/>
          </a:bodyPr>
          <a:lstStyle/>
          <a:p>
            <a:pPr algn="just"/>
            <a:endParaRPr lang="pt-BR" dirty="0"/>
          </a:p>
          <a:p>
            <a:pPr algn="just"/>
            <a:r>
              <a:rPr lang="pt-BR" dirty="0"/>
              <a:t>O grupo deverá selecionar um artigo relacionado ao tema (Normas). </a:t>
            </a:r>
          </a:p>
          <a:p>
            <a:pPr algn="just"/>
            <a:r>
              <a:rPr lang="pt-BR" dirty="0"/>
              <a:t>O objetivo é que o grupo, tenha uma visão de trabalhos existentes na área. </a:t>
            </a:r>
          </a:p>
          <a:p>
            <a:pPr algn="just"/>
            <a:r>
              <a:rPr lang="pt-BR" dirty="0"/>
              <a:t>Use</a:t>
            </a:r>
            <a:r>
              <a:rPr lang="pt-BR" i="1" dirty="0"/>
              <a:t> </a:t>
            </a:r>
            <a:r>
              <a:rPr lang="pt-BR" i="1" dirty="0" err="1"/>
              <a:t>GoogleScholar</a:t>
            </a:r>
            <a:r>
              <a:rPr lang="pt-BR" dirty="0"/>
              <a:t>/</a:t>
            </a:r>
            <a:r>
              <a:rPr lang="pt-BR" dirty="0" err="1"/>
              <a:t>GoogleAcadêmico</a:t>
            </a:r>
            <a:r>
              <a:rPr lang="pt-BR" dirty="0"/>
              <a:t> para buscar os artigos. </a:t>
            </a:r>
          </a:p>
          <a:p>
            <a:pPr algn="just"/>
            <a:r>
              <a:rPr lang="pt-BR" dirty="0"/>
              <a:t>Os artigos devem ter sido publicados em algum evento ou revista ou ainda em capítulo de livro, para com isso garantir que houve revisão do trabalho apresentado.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dirty="0"/>
              <a:t>Utilizar o </a:t>
            </a:r>
            <a:r>
              <a:rPr lang="pt-BR" dirty="0" err="1"/>
              <a:t>template</a:t>
            </a:r>
            <a:r>
              <a:rPr lang="pt-BR" dirty="0"/>
              <a:t>, disponível no disco virtual.</a:t>
            </a:r>
            <a:endParaRPr lang="pt-BR" sz="3600" dirty="0"/>
          </a:p>
          <a:p>
            <a:pPr algn="just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 algn="just"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040784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304800"/>
            <a:ext cx="8596668" cy="1625600"/>
          </a:xfrm>
        </p:spPr>
        <p:txBody>
          <a:bodyPr>
            <a:normAutofit/>
          </a:bodyPr>
          <a:lstStyle/>
          <a:p>
            <a:pPr algn="ctr"/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Estudo de Caso</a:t>
            </a:r>
            <a:endParaRPr lang="pt-BR" sz="4800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03123" y="1297858"/>
            <a:ext cx="8870879" cy="5560141"/>
          </a:xfrm>
        </p:spPr>
        <p:txBody>
          <a:bodyPr>
            <a:normAutofit/>
          </a:bodyPr>
          <a:lstStyle/>
          <a:p>
            <a:pPr algn="just"/>
            <a:endParaRPr lang="pt-BR" dirty="0"/>
          </a:p>
          <a:p>
            <a:pPr algn="just"/>
            <a:r>
              <a:rPr lang="pt-BR" dirty="0"/>
              <a:t>O grupo deverá </a:t>
            </a:r>
            <a:r>
              <a:rPr lang="pt-BR" u="sng" dirty="0"/>
              <a:t>estudar</a:t>
            </a:r>
            <a:r>
              <a:rPr lang="pt-BR" dirty="0"/>
              <a:t> o artigo e </a:t>
            </a:r>
            <a:r>
              <a:rPr lang="pt-BR" u="sng" dirty="0"/>
              <a:t>entregar um relatório</a:t>
            </a:r>
            <a:r>
              <a:rPr lang="pt-BR" dirty="0"/>
              <a:t> a respeito, no qual </a:t>
            </a:r>
            <a:r>
              <a:rPr lang="pt-BR"/>
              <a:t>deve constar </a:t>
            </a:r>
            <a:r>
              <a:rPr lang="pt-BR" dirty="0"/>
              <a:t>as seguintes informações: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pt-BR" u="sng" dirty="0"/>
              <a:t>Contexto</a:t>
            </a:r>
            <a:r>
              <a:rPr lang="pt-BR" dirty="0"/>
              <a:t>: Qual organização que utiliza a norma?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pt-BR" u="sng" dirty="0"/>
              <a:t>Avaliação da solução</a:t>
            </a:r>
            <a:r>
              <a:rPr lang="pt-BR" dirty="0"/>
              <a:t>: Como os autores avaliaram a organização?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pt-BR" u="sng" dirty="0"/>
              <a:t>Sua opinião sobre o trabalho</a:t>
            </a:r>
            <a:r>
              <a:rPr lang="pt-BR" dirty="0"/>
              <a:t>: Quais os pontos fortes (do que você gostou)? Quais os pontos fracos (do que você não gostou)? O aluno utilizaria essa norma para o estudo de caso escolhido? Por que?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pt-BR" u="sng" dirty="0"/>
              <a:t>Sugestões de melhoria</a:t>
            </a:r>
            <a:r>
              <a:rPr lang="pt-BR" dirty="0"/>
              <a:t>: Sugira pelo menos uma melhoria para o trabalho apresentado.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 algn="just">
              <a:buNone/>
            </a:pPr>
            <a:r>
              <a:rPr lang="pt-BR" sz="1800" u="sng" dirty="0"/>
              <a:t>Observação</a:t>
            </a:r>
            <a:r>
              <a:rPr lang="pt-BR" sz="1800" dirty="0"/>
              <a:t>: o relatório deve conter uma contextualização que responda essas questões.</a:t>
            </a:r>
          </a:p>
        </p:txBody>
      </p:sp>
    </p:spTree>
    <p:extLst>
      <p:ext uri="{BB962C8B-B14F-4D97-AF65-F5344CB8AC3E}">
        <p14:creationId xmlns:p14="http://schemas.microsoft.com/office/powerpoint/2010/main" val="11543586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2031</TotalTime>
  <Words>252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Trebuchet MS</vt:lpstr>
      <vt:lpstr>Wingdings</vt:lpstr>
      <vt:lpstr>Wingdings 3</vt:lpstr>
      <vt:lpstr>Facetado</vt:lpstr>
      <vt:lpstr>Estudo de caso </vt:lpstr>
      <vt:lpstr>Estudo de Caso </vt:lpstr>
      <vt:lpstr>Estudo de Caso</vt:lpstr>
      <vt:lpstr>Estudo de Caso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Testes de Software</dc:title>
  <dc:creator>Usuario</dc:creator>
  <cp:lastModifiedBy>Chaiene Mercedes da Silva Minella</cp:lastModifiedBy>
  <cp:revision>70</cp:revision>
  <dcterms:created xsi:type="dcterms:W3CDTF">2017-02-19T11:14:52Z</dcterms:created>
  <dcterms:modified xsi:type="dcterms:W3CDTF">2018-04-12T23:13:24Z</dcterms:modified>
</cp:coreProperties>
</file>