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6" r:id="rId4"/>
    <p:sldId id="318" r:id="rId5"/>
    <p:sldId id="320" r:id="rId6"/>
    <p:sldId id="308" r:id="rId7"/>
    <p:sldId id="317" r:id="rId8"/>
    <p:sldId id="321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ene Mercedes da Silva Minella" userId="03c40756-137a-4d89-92ad-627326a1a7b4" providerId="ADAL" clId="{797AEAA4-EF5A-42E1-A073-1E426C10DA04}"/>
    <pc:docChg chg="custSel addSld delSld modSld sldOrd">
      <pc:chgData name="Chaiene Mercedes da Silva Minella" userId="03c40756-137a-4d89-92ad-627326a1a7b4" providerId="ADAL" clId="{797AEAA4-EF5A-42E1-A073-1E426C10DA04}" dt="2018-05-10T17:34:12.113" v="599" actId="179"/>
      <pc:docMkLst>
        <pc:docMk/>
      </pc:docMkLst>
      <pc:sldChg chg="del">
        <pc:chgData name="Chaiene Mercedes da Silva Minella" userId="03c40756-137a-4d89-92ad-627326a1a7b4" providerId="ADAL" clId="{797AEAA4-EF5A-42E1-A073-1E426C10DA04}" dt="2018-05-10T17:19:19.712" v="0" actId="2696"/>
        <pc:sldMkLst>
          <pc:docMk/>
          <pc:sldMk cId="4104876368" sldId="304"/>
        </pc:sldMkLst>
      </pc:sldChg>
      <pc:sldChg chg="del">
        <pc:chgData name="Chaiene Mercedes da Silva Minella" userId="03c40756-137a-4d89-92ad-627326a1a7b4" providerId="ADAL" clId="{797AEAA4-EF5A-42E1-A073-1E426C10DA04}" dt="2018-05-10T17:20:51.124" v="4" actId="2696"/>
        <pc:sldMkLst>
          <pc:docMk/>
          <pc:sldMk cId="3480400200" sldId="305"/>
        </pc:sldMkLst>
      </pc:sldChg>
      <pc:sldChg chg="modSp ord">
        <pc:chgData name="Chaiene Mercedes da Silva Minella" userId="03c40756-137a-4d89-92ad-627326a1a7b4" providerId="ADAL" clId="{797AEAA4-EF5A-42E1-A073-1E426C10DA04}" dt="2018-05-10T17:22:19.681" v="15" actId="20577"/>
        <pc:sldMkLst>
          <pc:docMk/>
          <pc:sldMk cId="1154358654" sldId="308"/>
        </pc:sldMkLst>
        <pc:spChg chg="mod">
          <ac:chgData name="Chaiene Mercedes da Silva Minella" userId="03c40756-137a-4d89-92ad-627326a1a7b4" providerId="ADAL" clId="{797AEAA4-EF5A-42E1-A073-1E426C10DA04}" dt="2018-05-10T17:22:19.681" v="15" actId="20577"/>
          <ac:spMkLst>
            <pc:docMk/>
            <pc:sldMk cId="1154358654" sldId="308"/>
            <ac:spMk id="5" creationId="{00000000-0000-0000-0000-000000000000}"/>
          </ac:spMkLst>
        </pc:spChg>
      </pc:sldChg>
      <pc:sldChg chg="del">
        <pc:chgData name="Chaiene Mercedes da Silva Minella" userId="03c40756-137a-4d89-92ad-627326a1a7b4" providerId="ADAL" clId="{797AEAA4-EF5A-42E1-A073-1E426C10DA04}" dt="2018-05-10T17:20:53.609" v="5" actId="2696"/>
        <pc:sldMkLst>
          <pc:docMk/>
          <pc:sldMk cId="4040784370" sldId="311"/>
        </pc:sldMkLst>
      </pc:sldChg>
      <pc:sldChg chg="modSp">
        <pc:chgData name="Chaiene Mercedes da Silva Minella" userId="03c40756-137a-4d89-92ad-627326a1a7b4" providerId="ADAL" clId="{797AEAA4-EF5A-42E1-A073-1E426C10DA04}" dt="2018-05-10T17:29:44.606" v="83" actId="5793"/>
        <pc:sldMkLst>
          <pc:docMk/>
          <pc:sldMk cId="3316429519" sldId="314"/>
        </pc:sldMkLst>
        <pc:spChg chg="mod">
          <ac:chgData name="Chaiene Mercedes da Silva Minella" userId="03c40756-137a-4d89-92ad-627326a1a7b4" providerId="ADAL" clId="{797AEAA4-EF5A-42E1-A073-1E426C10DA04}" dt="2018-05-10T17:29:44.606" v="83" actId="5793"/>
          <ac:spMkLst>
            <pc:docMk/>
            <pc:sldMk cId="3316429519" sldId="314"/>
            <ac:spMk id="5" creationId="{00000000-0000-0000-0000-000000000000}"/>
          </ac:spMkLst>
        </pc:spChg>
      </pc:sldChg>
      <pc:sldChg chg="addSp delSp modSp">
        <pc:chgData name="Chaiene Mercedes da Silva Minella" userId="03c40756-137a-4d89-92ad-627326a1a7b4" providerId="ADAL" clId="{797AEAA4-EF5A-42E1-A073-1E426C10DA04}" dt="2018-05-10T17:23:33.539" v="22" actId="1076"/>
        <pc:sldMkLst>
          <pc:docMk/>
          <pc:sldMk cId="2953645205" sldId="316"/>
        </pc:sldMkLst>
        <pc:picChg chg="add del mod">
          <ac:chgData name="Chaiene Mercedes da Silva Minella" userId="03c40756-137a-4d89-92ad-627326a1a7b4" providerId="ADAL" clId="{797AEAA4-EF5A-42E1-A073-1E426C10DA04}" dt="2018-05-10T17:23:30.976" v="20" actId="478"/>
          <ac:picMkLst>
            <pc:docMk/>
            <pc:sldMk cId="2953645205" sldId="316"/>
            <ac:picMk id="3" creationId="{B2E2D06B-7369-4B8A-9B12-F587FB8D5340}"/>
          </ac:picMkLst>
        </pc:picChg>
        <pc:picChg chg="add mod">
          <ac:chgData name="Chaiene Mercedes da Silva Minella" userId="03c40756-137a-4d89-92ad-627326a1a7b4" providerId="ADAL" clId="{797AEAA4-EF5A-42E1-A073-1E426C10DA04}" dt="2018-05-10T17:23:33.539" v="22" actId="1076"/>
          <ac:picMkLst>
            <pc:docMk/>
            <pc:sldMk cId="2953645205" sldId="316"/>
            <ac:picMk id="4" creationId="{ECC42079-5B09-4E6A-A2F8-2ACADA53172B}"/>
          </ac:picMkLst>
        </pc:picChg>
        <pc:picChg chg="del">
          <ac:chgData name="Chaiene Mercedes da Silva Minella" userId="03c40756-137a-4d89-92ad-627326a1a7b4" providerId="ADAL" clId="{797AEAA4-EF5A-42E1-A073-1E426C10DA04}" dt="2018-05-10T17:19:45.490" v="1" actId="478"/>
          <ac:picMkLst>
            <pc:docMk/>
            <pc:sldMk cId="2953645205" sldId="316"/>
            <ac:picMk id="7" creationId="{00000000-0000-0000-0000-000000000000}"/>
          </ac:picMkLst>
        </pc:picChg>
      </pc:sldChg>
      <pc:sldChg chg="modSp">
        <pc:chgData name="Chaiene Mercedes da Silva Minella" userId="03c40756-137a-4d89-92ad-627326a1a7b4" providerId="ADAL" clId="{797AEAA4-EF5A-42E1-A073-1E426C10DA04}" dt="2018-05-10T17:22:42.657" v="17" actId="20577"/>
        <pc:sldMkLst>
          <pc:docMk/>
          <pc:sldMk cId="3951335093" sldId="317"/>
        </pc:sldMkLst>
        <pc:spChg chg="mod">
          <ac:chgData name="Chaiene Mercedes da Silva Minella" userId="03c40756-137a-4d89-92ad-627326a1a7b4" providerId="ADAL" clId="{797AEAA4-EF5A-42E1-A073-1E426C10DA04}" dt="2018-05-10T17:22:42.657" v="17" actId="20577"/>
          <ac:spMkLst>
            <pc:docMk/>
            <pc:sldMk cId="3951335093" sldId="317"/>
            <ac:spMk id="5" creationId="{00000000-0000-0000-0000-000000000000}"/>
          </ac:spMkLst>
        </pc:spChg>
      </pc:sldChg>
      <pc:sldChg chg="modSp ord">
        <pc:chgData name="Chaiene Mercedes da Silva Minella" userId="03c40756-137a-4d89-92ad-627326a1a7b4" providerId="ADAL" clId="{797AEAA4-EF5A-42E1-A073-1E426C10DA04}" dt="2018-05-10T17:21:07.595" v="8" actId="20577"/>
        <pc:sldMkLst>
          <pc:docMk/>
          <pc:sldMk cId="1087727134" sldId="318"/>
        </pc:sldMkLst>
        <pc:spChg chg="mod">
          <ac:chgData name="Chaiene Mercedes da Silva Minella" userId="03c40756-137a-4d89-92ad-627326a1a7b4" providerId="ADAL" clId="{797AEAA4-EF5A-42E1-A073-1E426C10DA04}" dt="2018-05-10T17:21:07.595" v="8" actId="20577"/>
          <ac:spMkLst>
            <pc:docMk/>
            <pc:sldMk cId="1087727134" sldId="318"/>
            <ac:spMk id="5" creationId="{00000000-0000-0000-0000-000000000000}"/>
          </ac:spMkLst>
        </pc:spChg>
      </pc:sldChg>
      <pc:sldChg chg="modSp ord">
        <pc:chgData name="Chaiene Mercedes da Silva Minella" userId="03c40756-137a-4d89-92ad-627326a1a7b4" providerId="ADAL" clId="{797AEAA4-EF5A-42E1-A073-1E426C10DA04}" dt="2018-05-10T17:21:26.863" v="11" actId="20577"/>
        <pc:sldMkLst>
          <pc:docMk/>
          <pc:sldMk cId="798051966" sldId="320"/>
        </pc:sldMkLst>
        <pc:spChg chg="mod">
          <ac:chgData name="Chaiene Mercedes da Silva Minella" userId="03c40756-137a-4d89-92ad-627326a1a7b4" providerId="ADAL" clId="{797AEAA4-EF5A-42E1-A073-1E426C10DA04}" dt="2018-05-10T17:21:26.863" v="11" actId="20577"/>
          <ac:spMkLst>
            <pc:docMk/>
            <pc:sldMk cId="798051966" sldId="320"/>
            <ac:spMk id="5" creationId="{00000000-0000-0000-0000-000000000000}"/>
          </ac:spMkLst>
        </pc:spChg>
      </pc:sldChg>
      <pc:sldChg chg="modSp add">
        <pc:chgData name="Chaiene Mercedes da Silva Minella" userId="03c40756-137a-4d89-92ad-627326a1a7b4" providerId="ADAL" clId="{797AEAA4-EF5A-42E1-A073-1E426C10DA04}" dt="2018-05-10T17:34:12.113" v="599" actId="179"/>
        <pc:sldMkLst>
          <pc:docMk/>
          <pc:sldMk cId="2566885429" sldId="321"/>
        </pc:sldMkLst>
        <pc:spChg chg="mod">
          <ac:chgData name="Chaiene Mercedes da Silva Minella" userId="03c40756-137a-4d89-92ad-627326a1a7b4" providerId="ADAL" clId="{797AEAA4-EF5A-42E1-A073-1E426C10DA04}" dt="2018-05-10T17:34:12.113" v="599" actId="179"/>
          <ac:spMkLst>
            <pc:docMk/>
            <pc:sldMk cId="2566885429" sldId="32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6581" y="2689669"/>
            <a:ext cx="8487422" cy="1646302"/>
          </a:xfrm>
        </p:spPr>
        <p:txBody>
          <a:bodyPr/>
          <a:lstStyle/>
          <a:p>
            <a:r>
              <a:rPr lang="pt-BR" dirty="0"/>
              <a:t>2º bimestre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4335971"/>
            <a:ext cx="7766936" cy="1096899"/>
          </a:xfrm>
        </p:spPr>
        <p:txBody>
          <a:bodyPr/>
          <a:lstStyle/>
          <a:p>
            <a:r>
              <a:rPr lang="pt-BR" dirty="0"/>
              <a:t>Profª Chaiene Minella, </a:t>
            </a:r>
            <a:r>
              <a:rPr lang="pt-BR" dirty="0" err="1"/>
              <a:t>MSc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0" y="648925"/>
            <a:ext cx="1922089" cy="1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2º Bimestre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3123" y="1297858"/>
            <a:ext cx="8870879" cy="556014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Normas e padrões de qualidade de produtos</a:t>
            </a:r>
          </a:p>
          <a:p>
            <a:r>
              <a:rPr lang="pt-BR" dirty="0"/>
              <a:t>ISO 25000</a:t>
            </a:r>
          </a:p>
          <a:p>
            <a:r>
              <a:rPr lang="pt-BR" dirty="0"/>
              <a:t>ISO 9126</a:t>
            </a:r>
          </a:p>
          <a:p>
            <a:r>
              <a:rPr lang="pt-BR" dirty="0"/>
              <a:t>ISO 14598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6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2º Bimestre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/>
              <a:t> </a:t>
            </a:r>
            <a:endParaRPr lang="pt-BR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pt-BR" sz="15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C42079-5B09-4E6A-A2F8-2ACADA53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49244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4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2º Bimestre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3123" y="1297858"/>
            <a:ext cx="8870879" cy="556014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Seminário 1 (Aplicação da ISO 9126)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/>
              <a:t>Cada grupo deverá escolher um produto de software e fazer uma análise dos atributos de qualidade da ISO 9126 em relação a este produto de software.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15 minutos de apresentação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Será analisado: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Conteúdo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Domínio do conteúdo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Qualidade da apresentação (slides)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Tempo utilizado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8772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2º Bimestre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3123" y="1297858"/>
            <a:ext cx="8870879" cy="556014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Seminário 2 (Aplicação da ISO 14598 – estudo de caso)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/>
              <a:t>Cada dupla deverá pesquisar organizações que utilizam a ISO 14598.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15 minutos de apresentação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Será analisado: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Conteúdo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Domínio do conteúdo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Qualidade da apresentação (slides)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Tempo utilizado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9805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2º Bimestre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3123" y="1297858"/>
            <a:ext cx="8870879" cy="556014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Seminário 2: A dupla deve estudar o artigo e apresentar um seminário a respeito, no qual devem constar as seguintes informações: </a:t>
            </a:r>
          </a:p>
          <a:p>
            <a:pPr algn="just"/>
            <a:r>
              <a:rPr lang="pt-BR" u="sng" dirty="0"/>
              <a:t>Contexto</a:t>
            </a:r>
            <a:r>
              <a:rPr lang="pt-BR" dirty="0"/>
              <a:t>: Qual organização que utiliza a ISO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14598</a:t>
            </a:r>
            <a:r>
              <a:rPr lang="pt-BR" dirty="0"/>
              <a:t>? </a:t>
            </a:r>
          </a:p>
          <a:p>
            <a:pPr algn="just"/>
            <a:r>
              <a:rPr lang="pt-BR" u="sng" dirty="0"/>
              <a:t>Motivação</a:t>
            </a:r>
            <a:r>
              <a:rPr lang="pt-BR" dirty="0"/>
              <a:t>: Porque os autores escolheram essa organização? Quais as dificuldades que existiram na adoção da ISO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14598</a:t>
            </a:r>
            <a:r>
              <a:rPr lang="pt-BR" dirty="0"/>
              <a:t>? Qual (</a:t>
            </a:r>
            <a:r>
              <a:rPr lang="pt-BR" dirty="0" err="1"/>
              <a:t>is</a:t>
            </a:r>
            <a:r>
              <a:rPr lang="pt-BR" dirty="0"/>
              <a:t>) dificuldades os autores encontraram em sua pesquisa? </a:t>
            </a:r>
          </a:p>
          <a:p>
            <a:pPr algn="just"/>
            <a:r>
              <a:rPr lang="pt-BR" u="sng" dirty="0"/>
              <a:t>Avaliação da solução</a:t>
            </a:r>
            <a:r>
              <a:rPr lang="pt-BR" dirty="0"/>
              <a:t>: Como os autores avaliaram a organização?</a:t>
            </a:r>
          </a:p>
          <a:p>
            <a:pPr algn="just"/>
            <a:r>
              <a:rPr lang="pt-BR" u="sng" dirty="0"/>
              <a:t>Sua opinião sobre o trabalho</a:t>
            </a:r>
            <a:r>
              <a:rPr lang="pt-BR" dirty="0"/>
              <a:t>: Quais os pontos fortes (do que você gostou)? Quais os pontos fracos (do que você não gostou)? O grupo utilizaria essa ISO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14598</a:t>
            </a:r>
            <a:r>
              <a:rPr lang="pt-BR" dirty="0"/>
              <a:t> para o estudo de caso escolhido? Por que? </a:t>
            </a:r>
          </a:p>
          <a:p>
            <a:pPr algn="just"/>
            <a:r>
              <a:rPr lang="pt-BR" u="sng" dirty="0"/>
              <a:t>Sugestões de melhoria</a:t>
            </a:r>
            <a:r>
              <a:rPr lang="pt-BR" dirty="0"/>
              <a:t>: Sugira pelo menos uma melhoria para o trabalho apresentado.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5435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2º Bimestre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3123" y="1297858"/>
            <a:ext cx="8870879" cy="556014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Atividade (Organizações que utilizam a ISO 25000)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/>
              <a:t>Cada aluno deverá pesquisar uma organização que utiliza a ISO 25000. </a:t>
            </a:r>
          </a:p>
          <a:p>
            <a:pPr algn="just"/>
            <a:r>
              <a:rPr lang="pt-BR" dirty="0"/>
              <a:t>Preparar um relatório sobre a organização pesquisada.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Será analisado: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Conteúdo do relatório;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Gramática;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Qualidade do relatório;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5133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2º Bimestre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3123" y="1297858"/>
            <a:ext cx="8870879" cy="556014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Relatório (Visão geral)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/>
              <a:t>Em dupla</a:t>
            </a:r>
          </a:p>
          <a:p>
            <a:pPr algn="just"/>
            <a:r>
              <a:rPr lang="pt-BR" dirty="0"/>
              <a:t>Cada dupla deverá pesquisar e relatar sua visão em relação as normas, padrões de qualidade e </a:t>
            </a:r>
            <a:r>
              <a:rPr lang="pt-BR" dirty="0" err="1"/>
              <a:t>ISO’s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Preparar um relatório no formato SBC.</a:t>
            </a:r>
          </a:p>
          <a:p>
            <a:pPr algn="just"/>
            <a:r>
              <a:rPr lang="pt-BR" dirty="0"/>
              <a:t>O que deve ser analisado no relatório:</a:t>
            </a:r>
          </a:p>
          <a:p>
            <a:pPr marL="1169988" algn="just">
              <a:buFont typeface="Wingdings" panose="05000000000000000000" pitchFamily="2" charset="2"/>
              <a:buChar char="v"/>
            </a:pPr>
            <a:r>
              <a:rPr lang="pt-BR" dirty="0"/>
              <a:t>Sua compreensão em relação as normas, padrões e </a:t>
            </a:r>
            <a:r>
              <a:rPr lang="pt-BR" dirty="0" err="1"/>
              <a:t>ISO’s</a:t>
            </a:r>
            <a:r>
              <a:rPr lang="pt-BR" dirty="0"/>
              <a:t>?</a:t>
            </a:r>
          </a:p>
          <a:p>
            <a:pPr marL="1169988" algn="just">
              <a:buFont typeface="Wingdings" panose="05000000000000000000" pitchFamily="2" charset="2"/>
              <a:buChar char="v"/>
            </a:pPr>
            <a:r>
              <a:rPr lang="pt-BR" dirty="0"/>
              <a:t>Como você vê o mercado de organizações que utilizam essas abordagens?</a:t>
            </a:r>
          </a:p>
          <a:p>
            <a:pPr marL="1169988" algn="just">
              <a:buFont typeface="Wingdings" panose="05000000000000000000" pitchFamily="2" charset="2"/>
              <a:buChar char="v"/>
            </a:pPr>
            <a:r>
              <a:rPr lang="pt-BR" dirty="0"/>
              <a:t>Qual a importância no cenário estratégico das organizações?</a:t>
            </a:r>
          </a:p>
          <a:p>
            <a:pPr marL="1169988" algn="just">
              <a:buFont typeface="Wingdings" panose="05000000000000000000" pitchFamily="2" charset="2"/>
              <a:buChar char="v"/>
            </a:pPr>
            <a:r>
              <a:rPr lang="pt-BR" dirty="0"/>
              <a:t>Como essas abordagens podem beneficiar as organizações?</a:t>
            </a:r>
          </a:p>
          <a:p>
            <a:pPr marL="1169988" algn="just">
              <a:buFont typeface="Wingdings" panose="05000000000000000000" pitchFamily="2" charset="2"/>
              <a:buChar char="v"/>
            </a:pPr>
            <a:r>
              <a:rPr lang="pt-BR" dirty="0"/>
              <a:t>Quais pontos fracos, pontos fortes e oportunidades de melhoria?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Será analisado: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Conteúdo do relatório;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Gramática;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Qualidade do relatório;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6688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2º Bimestre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3123" y="1297858"/>
            <a:ext cx="8870879" cy="556014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Composição da nota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 Seminários – 40%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 Avaliações – 30%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 Atividade 25000 – 20%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 Relatório – 10%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Fórmula: (((S1 + S2)/2)* 0,4) + (((Av1 + Av2)/2) * 0,3) +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Ativ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 * 0,2) +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* 0,1)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16429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2017</TotalTime>
  <Words>473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Trebuchet MS</vt:lpstr>
      <vt:lpstr>Wingdings</vt:lpstr>
      <vt:lpstr>Wingdings 3</vt:lpstr>
      <vt:lpstr>Facetado</vt:lpstr>
      <vt:lpstr>2º bimestre</vt:lpstr>
      <vt:lpstr>2º Bimestre</vt:lpstr>
      <vt:lpstr>2º Bimestre</vt:lpstr>
      <vt:lpstr>2º Bimestre</vt:lpstr>
      <vt:lpstr>2º Bimestre</vt:lpstr>
      <vt:lpstr>2º Bimestre</vt:lpstr>
      <vt:lpstr>2º Bimestre</vt:lpstr>
      <vt:lpstr>2º Bimestre</vt:lpstr>
      <vt:lpstr>2º Bimestre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Software</dc:title>
  <dc:creator>Usuario</dc:creator>
  <cp:lastModifiedBy>Chaiene Mercedes da Silva Minella</cp:lastModifiedBy>
  <cp:revision>68</cp:revision>
  <dcterms:created xsi:type="dcterms:W3CDTF">2017-02-19T11:14:52Z</dcterms:created>
  <dcterms:modified xsi:type="dcterms:W3CDTF">2018-05-19T11:19:30Z</dcterms:modified>
</cp:coreProperties>
</file>