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DD2F-6940-4A83-AA4E-E5155DA2F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7DEC36-B302-4D1D-B7A2-AB2DD7E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3DEF6B-D324-443E-AAEB-371D2432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A0CB28-F0A3-4B1E-9835-832A9AC0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CADFB9-67CD-498B-BDFF-9EFAB680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546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5285FF-4A8F-4419-BF4B-1866D00D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7D13CD7-0859-42CB-913E-A6C58E47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ABA342-4A91-4FD7-BD12-B2D13039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2EC05-5933-4746-8030-069D965D3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58E103-5A25-492C-B2B1-3393C007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871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BB2520-478B-402E-A888-1E3820748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EE0CE5-B5D1-48B1-ABFA-B44EA146D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61A26C-6788-4C57-9BBF-A3A06820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BF971B-B3AC-4BF7-B2A0-1955A7AC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096B3C-C937-4B08-A359-FF5E2F61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9941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23F02-ADF1-441A-96DD-3BBDC3F2B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346495-92D9-4511-B37C-78AFB638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B07183-E6A8-4C93-9A12-EA81F571F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3428C4-2C4C-4DB3-B441-3D7AC8856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05D54E-47A3-4F6B-BF66-E048D7AA4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092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8AA36-76F1-47A4-99C4-783DA4317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D9C11-876F-42F0-B422-AED6C3259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3C5AEA-85B4-4696-83FD-F608ECE1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067E2-EEF0-47BA-81B3-1B21951B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956C3-5015-4DA0-99B5-4640F4492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783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8AAA6-D39E-4555-ABD9-21E7344D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562CDD-C0C1-4BEA-903E-C260284F1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3FEE0D-620E-490C-BD82-2C926CEB5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8B89AA-EFA9-4C05-8BE8-AB613D72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A1557B-3CD1-4959-954F-C26672AE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B92D59-D3A4-4830-A5DA-5C1DC821E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856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E3ED0-05DE-439F-9BBF-4BC719A1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BD38B5-4E0E-4E2E-BFBF-9104FB19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6692E1-A6A6-4131-96C3-B0BAE3F7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F10853-B4EC-452A-89FB-214B1CCE4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E4FAB6-5660-4E5D-9A6B-2D70A28B30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0595BA4-E83D-40B7-85C9-EFE99E78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F3F65A7-867D-448D-9FBF-280643F3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D63991B-0453-432B-B37D-A3CF12DE0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298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2CF34-7A83-40AE-9FB2-918BAA8E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9D3F73-204C-4E45-B015-09146F409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167EB9-3EB4-45DC-AFBF-6DFB7A4A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EDFBDB-C121-44F2-A5ED-41DCEECCF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3282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573481E-2AAE-4C52-946D-97CF67F99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F15866A-2C1D-45B6-A52F-723B79BD0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9F4983-9EDE-4AB2-A68D-C5850AEB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869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398C4-7C00-4B0B-A906-3C821002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E32997-A131-4AED-B7EF-22B9CD60F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393F9C-1CC0-4AED-9F1E-51489EC9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5805AB-39D5-4A2F-B47C-6756E6D4C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CDB997-AC93-4784-8990-A48FADBA7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8443E8-B027-42EE-A197-E1C724E1A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675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390A1-BC2B-4FC9-9037-F8FCAD75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58219AB-2313-4F95-9FF8-613C81215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476F46-C5DF-4A16-A396-AD909E3F32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85AE2B-74F3-43FF-AD55-E58BF6FC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D2120-081A-46EC-B792-ED776843E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3B31AE-BD19-4281-8F09-82021DC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28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7315A-ACDC-4865-AD97-8ECD316A7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2C41E9-DD17-4220-AE52-B60A7D098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E67DBE-342A-48C3-BBCA-2BB93F4BD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63A2D-AD40-4E1C-BBE1-49E403FFC16E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DB1B6-5413-4854-959B-B51357A211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0DC0E4-E5D0-4031-92BC-3FCA5515D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79EF8-3CC6-483B-96C1-393BE196163D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151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D27A6F0-5BC0-4156-B9CD-1AE4DEF1F70D}"/>
              </a:ext>
            </a:extLst>
          </p:cNvPr>
          <p:cNvSpPr txBox="1"/>
          <p:nvPr/>
        </p:nvSpPr>
        <p:spPr>
          <a:xfrm>
            <a:off x="2598198" y="1536174"/>
            <a:ext cx="69956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6000" dirty="0">
                <a:latin typeface="Algerian" panose="04020705040A02060702" pitchFamily="82" charset="0"/>
              </a:rPr>
              <a:t>GUÍA BÁSICA para CARGAR ESTADÍSTICAS A LA PLATAFORMA</a:t>
            </a:r>
          </a:p>
        </p:txBody>
      </p:sp>
    </p:spTree>
    <p:extLst>
      <p:ext uri="{BB962C8B-B14F-4D97-AF65-F5344CB8AC3E}">
        <p14:creationId xmlns:p14="http://schemas.microsoft.com/office/powerpoint/2010/main" val="198242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9BD412-2FF7-45A9-8B88-E9E91C5C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Bocadillo: ovalado 5">
            <a:extLst>
              <a:ext uri="{FF2B5EF4-FFF2-40B4-BE49-F238E27FC236}">
                <a16:creationId xmlns:a16="http://schemas.microsoft.com/office/drawing/2014/main" id="{6973EA9E-0A8C-4E0B-AAA8-296C7BE736F7}"/>
              </a:ext>
            </a:extLst>
          </p:cNvPr>
          <p:cNvSpPr/>
          <p:nvPr/>
        </p:nvSpPr>
        <p:spPr>
          <a:xfrm>
            <a:off x="9019713" y="2521258"/>
            <a:ext cx="2627790" cy="1145220"/>
          </a:xfrm>
          <a:prstGeom prst="wedgeEllipseCallout">
            <a:avLst>
              <a:gd name="adj1" fmla="val -50697"/>
              <a:gd name="adj2" fmla="val 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Ingresar el RUC y como contraseña su mismo RUC</a:t>
            </a:r>
          </a:p>
        </p:txBody>
      </p:sp>
    </p:spTree>
    <p:extLst>
      <p:ext uri="{BB962C8B-B14F-4D97-AF65-F5344CB8AC3E}">
        <p14:creationId xmlns:p14="http://schemas.microsoft.com/office/powerpoint/2010/main" val="249981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73404-C4B8-4D03-A56F-E93FA850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BB4C01-5013-46EA-A649-F787A050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401E7F-1E9F-4D5B-B69D-64D65EB5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A7CDB375-0223-4DEA-9CCE-C867AF8F9775}"/>
              </a:ext>
            </a:extLst>
          </p:cNvPr>
          <p:cNvSpPr/>
          <p:nvPr/>
        </p:nvSpPr>
        <p:spPr>
          <a:xfrm>
            <a:off x="1012055" y="2709908"/>
            <a:ext cx="1669001" cy="719092"/>
          </a:xfrm>
          <a:prstGeom prst="wedgeEllipseCallout">
            <a:avLst>
              <a:gd name="adj1" fmla="val -50166"/>
              <a:gd name="adj2" fmla="val -7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Dar click</a:t>
            </a:r>
          </a:p>
        </p:txBody>
      </p:sp>
    </p:spTree>
    <p:extLst>
      <p:ext uri="{BB962C8B-B14F-4D97-AF65-F5344CB8AC3E}">
        <p14:creationId xmlns:p14="http://schemas.microsoft.com/office/powerpoint/2010/main" val="2488525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41182-40D7-444D-B81E-5118EE95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48396-EB7A-4890-93A4-E5605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C9193-320F-4FA6-A2A3-45F12868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EC94F8F5-D254-48DC-968D-F10EEB0A0B1A}"/>
              </a:ext>
            </a:extLst>
          </p:cNvPr>
          <p:cNvSpPr/>
          <p:nvPr/>
        </p:nvSpPr>
        <p:spPr>
          <a:xfrm>
            <a:off x="7784978" y="1768298"/>
            <a:ext cx="2947386" cy="1145220"/>
          </a:xfrm>
          <a:prstGeom prst="wedgeEllipseCallout">
            <a:avLst>
              <a:gd name="adj1" fmla="val 64270"/>
              <a:gd name="adj2" fmla="val -514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Dar click para descargar formato</a:t>
            </a:r>
          </a:p>
        </p:txBody>
      </p:sp>
    </p:spTree>
    <p:extLst>
      <p:ext uri="{BB962C8B-B14F-4D97-AF65-F5344CB8AC3E}">
        <p14:creationId xmlns:p14="http://schemas.microsoft.com/office/powerpoint/2010/main" val="220929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9689A-46C9-4571-A999-01AAC41B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B1939-12E1-4A9C-8231-F0A5A7650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E13B5A9-181F-4169-B84B-6D9525B41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7F733D77-E5F3-4D95-BACF-19530BE700C3}"/>
              </a:ext>
            </a:extLst>
          </p:cNvPr>
          <p:cNvSpPr/>
          <p:nvPr/>
        </p:nvSpPr>
        <p:spPr>
          <a:xfrm>
            <a:off x="8655728" y="2521258"/>
            <a:ext cx="2991775" cy="1145220"/>
          </a:xfrm>
          <a:prstGeom prst="wedgeEllipseCallout">
            <a:avLst>
              <a:gd name="adj1" fmla="val -50697"/>
              <a:gd name="adj2" fmla="val 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Seleccionar para descargar el formato adecuado</a:t>
            </a:r>
          </a:p>
        </p:txBody>
      </p:sp>
    </p:spTree>
    <p:extLst>
      <p:ext uri="{BB962C8B-B14F-4D97-AF65-F5344CB8AC3E}">
        <p14:creationId xmlns:p14="http://schemas.microsoft.com/office/powerpoint/2010/main" val="545069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536A50-043B-4F13-88E0-0FE3399A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3021C-46F7-45C3-97C4-EEB94DEDA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0DC513-CCB9-40A5-857B-C46D84A48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968D6E6D-9590-4C80-80AB-5B4242AFB92E}"/>
              </a:ext>
            </a:extLst>
          </p:cNvPr>
          <p:cNvSpPr/>
          <p:nvPr/>
        </p:nvSpPr>
        <p:spPr>
          <a:xfrm>
            <a:off x="1695635" y="4634142"/>
            <a:ext cx="1802167" cy="727969"/>
          </a:xfrm>
          <a:prstGeom prst="wedgeEllipseCallout">
            <a:avLst>
              <a:gd name="adj1" fmla="val 66052"/>
              <a:gd name="adj2" fmla="val 927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Dar click</a:t>
            </a:r>
          </a:p>
        </p:txBody>
      </p:sp>
    </p:spTree>
    <p:extLst>
      <p:ext uri="{BB962C8B-B14F-4D97-AF65-F5344CB8AC3E}">
        <p14:creationId xmlns:p14="http://schemas.microsoft.com/office/powerpoint/2010/main" val="115924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D96395-C3D5-47D4-81C9-E3454C1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48256E-3216-4409-A28F-CBF548D2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1545C-204A-48D6-A80D-A0397A254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E7C9AD92-4174-4190-8D66-DC993BB0378F}"/>
              </a:ext>
            </a:extLst>
          </p:cNvPr>
          <p:cNvSpPr/>
          <p:nvPr/>
        </p:nvSpPr>
        <p:spPr>
          <a:xfrm>
            <a:off x="8780016" y="2521258"/>
            <a:ext cx="2867487" cy="1953088"/>
          </a:xfrm>
          <a:prstGeom prst="wedgeEllipseCallout">
            <a:avLst>
              <a:gd name="adj1" fmla="val -23670"/>
              <a:gd name="adj2" fmla="val 44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Llenar el formato con sus datos completos (No alterar las fórmulas establecidas)</a:t>
            </a:r>
          </a:p>
        </p:txBody>
      </p:sp>
    </p:spTree>
    <p:extLst>
      <p:ext uri="{BB962C8B-B14F-4D97-AF65-F5344CB8AC3E}">
        <p14:creationId xmlns:p14="http://schemas.microsoft.com/office/powerpoint/2010/main" val="1414066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41182-40D7-444D-B81E-5118EE950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7848396-EB7A-4890-93A4-E56053F1F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FC9193-320F-4FA6-A2A3-45F128684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BB6F7D30-6584-4E97-AA1E-064A92F2BBA4}"/>
              </a:ext>
            </a:extLst>
          </p:cNvPr>
          <p:cNvSpPr/>
          <p:nvPr/>
        </p:nvSpPr>
        <p:spPr>
          <a:xfrm>
            <a:off x="4128117" y="1027906"/>
            <a:ext cx="2627790" cy="1145220"/>
          </a:xfrm>
          <a:prstGeom prst="wedgeEllipseCallout">
            <a:avLst>
              <a:gd name="adj1" fmla="val -79751"/>
              <a:gd name="adj2" fmla="val 229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Luego de llenar el formato, dar click aquí</a:t>
            </a:r>
          </a:p>
        </p:txBody>
      </p:sp>
    </p:spTree>
    <p:extLst>
      <p:ext uri="{BB962C8B-B14F-4D97-AF65-F5344CB8AC3E}">
        <p14:creationId xmlns:p14="http://schemas.microsoft.com/office/powerpoint/2010/main" val="289753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1587A-C3FE-4538-B486-F65A578A8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C21BA8-1DE1-413D-A6AE-8478460CB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EBB395-C13F-4DE7-B259-ABE97972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:a16="http://schemas.microsoft.com/office/drawing/2014/main" id="{4231A701-8057-47AB-8A91-7FB6F7AC3D46}"/>
              </a:ext>
            </a:extLst>
          </p:cNvPr>
          <p:cNvSpPr/>
          <p:nvPr/>
        </p:nvSpPr>
        <p:spPr>
          <a:xfrm>
            <a:off x="7831215" y="1331650"/>
            <a:ext cx="2627790" cy="1145220"/>
          </a:xfrm>
          <a:prstGeom prst="wedgeEllipseCallout">
            <a:avLst>
              <a:gd name="adj1" fmla="val -50697"/>
              <a:gd name="adj2" fmla="val 1012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Seleccionar el adecuado y luego cargar el archivo</a:t>
            </a:r>
          </a:p>
        </p:txBody>
      </p:sp>
      <p:sp>
        <p:nvSpPr>
          <p:cNvPr id="6" name="Bocadillo nube: nube 5">
            <a:extLst>
              <a:ext uri="{FF2B5EF4-FFF2-40B4-BE49-F238E27FC236}">
                <a16:creationId xmlns:a16="http://schemas.microsoft.com/office/drawing/2014/main" id="{C294DB7F-DE70-480E-A8BD-1C73FCFF79C7}"/>
              </a:ext>
            </a:extLst>
          </p:cNvPr>
          <p:cNvSpPr/>
          <p:nvPr/>
        </p:nvSpPr>
        <p:spPr>
          <a:xfrm>
            <a:off x="230819" y="2805345"/>
            <a:ext cx="3355759" cy="1811044"/>
          </a:xfrm>
          <a:prstGeom prst="cloudCallout">
            <a:avLst>
              <a:gd name="adj1" fmla="val 81735"/>
              <a:gd name="adj2" fmla="val 879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Nota: Si sale error, verificar todos los datos que indique la descripción del error.</a:t>
            </a:r>
          </a:p>
        </p:txBody>
      </p:sp>
    </p:spTree>
    <p:extLst>
      <p:ext uri="{BB962C8B-B14F-4D97-AF65-F5344CB8AC3E}">
        <p14:creationId xmlns:p14="http://schemas.microsoft.com/office/powerpoint/2010/main" val="10509053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80</Words>
  <Application>Microsoft Office PowerPoint</Application>
  <PresentationFormat>Panorámica</PresentationFormat>
  <Paragraphs>10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2025-04-30T03:57:32Z</dcterms:created>
  <dcterms:modified xsi:type="dcterms:W3CDTF">2025-04-30T04:26:20Z</dcterms:modified>
</cp:coreProperties>
</file>