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/>
    <p:restoredTop sz="94719"/>
  </p:normalViewPr>
  <p:slideViewPr>
    <p:cSldViewPr snapToGrid="0">
      <p:cViewPr varScale="1">
        <p:scale>
          <a:sx n="142" d="100"/>
          <a:sy n="14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8EC7-4550-3F4A-BD38-ABF12C5478C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8340-4E61-C04E-B87B-9A5B03F4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8340-4E61-C04E-B87B-9A5B03F4C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735-C287-1DCB-8C9A-2C61390D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6E2F5-F1FD-E3ED-D55D-3B995143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5375-8576-8E84-5872-CC1B10B8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2AE4-49DA-E5AA-CB3F-8B772187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6D17-E2BA-5BE7-02FC-3B63B220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5F1-0847-C0AA-2D70-F07FBD5E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77A0-82A6-457F-E033-C022976E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CE9F-FA7D-45B6-DEE3-5A37CF15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0877-7842-035E-B7B1-96FFA567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47B2-9A09-074E-0B06-07924925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82B6A-BBDC-27E1-C8F6-2E177585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60B7-B73B-342D-DB85-5B8234F4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A59C-4232-85BD-4442-DAAAE23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FF5C-336A-29A5-6CFB-C07EC399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0B89-E767-5373-5344-ADF35353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5589-95B0-7E21-1EF9-12FB98B8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867B-2304-5D13-ABE8-FBEF094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D057-2FAD-5907-E140-585C6F61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E214-835C-F003-972D-5A9AE4C4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8DE6-AD21-63A3-587B-76A7F779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9628-F828-6EE5-BC41-D94238A6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CD3-E830-44F3-1A69-13EE41F2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6A6D-0644-6CF8-EFA7-359863F6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60A2-1E84-313E-C59E-46A260CF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A8C2-B4DF-11A4-A6C2-DCE6D00C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57F-A644-29F4-B1C3-AE2536F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C3DC-AE09-B5EA-00C1-BD35D4C8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E8C72-CC1F-7119-F739-A9878335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9ADA-A4E8-86F4-E760-6E389E55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3A52-F3FE-D2DC-C7CA-BC96C3A9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4988-E2C4-1ADB-2F1C-E821B2F9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216A-33B1-47B2-FCE6-97F840FF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CECC2-073D-FD6E-189E-6CA42DFE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ADB21-C523-578F-C584-AFEE9077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EB09-0500-F980-EF2A-8058AF89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FEC20-3FBC-D629-369C-68ADD0DA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6CED2-6EA3-0EF0-D8DA-27D20735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2D888-D1DE-3382-15EA-94900E1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460D-7D20-6AC4-9925-FE12069B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E70-A4D9-80B9-3D82-7B03A521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F15B5-88CE-0D97-910B-6456CA2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F4F6A-8597-C1D7-317E-3AE2504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9BFBA-6E19-4D1F-820A-C3D4F81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FF8A6-1AE7-7BE3-4D5E-2C148FCE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0AC4D-4AAC-7336-AEB2-E8ECCCA7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65C5-42D3-BAF4-9539-BA8A38C4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AE27-9607-DC42-B6C0-DDC7B18F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B9F5-C879-45A4-2B4C-02C2D2CE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3D6A-DA95-86FF-135D-830AEECB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EDD5-ADC5-20C4-0465-7FC93BAA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DD73-BB08-46F6-E3D8-F1BD94DC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2118-4888-B657-46F8-82EED85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3DF3-7F34-4746-2AB7-4E51633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AE09-0707-4803-89CA-94516526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744B2-39B2-5AB6-89A7-9AB34D8A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F2B7-3CF2-7187-B713-4BCC910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2B7B-6C0E-E2C1-7BE5-587A7DF6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845F-20D8-C7A5-5352-5874DC3B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5280-3527-D730-10C4-A8038B3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B8CE-DC29-9637-27A5-65BD4C4F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D77-08D0-A997-76E6-AB40E04C2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8031-32CF-6311-4A27-E4220E33D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99A1-5D0B-7705-BC3D-CD0424DCB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9CE6-A90E-8F88-2272-6A8EC4C21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0" i="0" dirty="0">
                <a:effectLst/>
                <a:latin typeface="Arial" panose="020B0604020202020204" pitchFamily="34" charset="0"/>
              </a:rPr>
              <a:t>Cervical Cancer Risk Factors for Biopsy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B394-5FA7-810C-1592-212F0AB47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0" i="0">
                <a:effectLst/>
                <a:latin typeface="Arial" panose="020B0604020202020204" pitchFamily="34" charset="0"/>
              </a:rPr>
              <a:t>Estela Perez, Angie Bolden, Ramiro Cervantes, Paola Moreno</a:t>
            </a:r>
            <a:br>
              <a:rPr lang="en-US" sz="2000"/>
            </a:b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FB8EBB0-37E2-9781-971D-BDA4EBCE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3" r="2" b="939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487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915908A-B21A-D02D-2BD2-F68FAFCE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2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0974-2939-728F-23B2-EF73D676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Cervical Cancer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E2904-8049-0BE2-838D-15DFDFB18D7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cervix is in the uterus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common detected through HPV  and PAP smear test. </a:t>
            </a:r>
          </a:p>
        </p:txBody>
      </p:sp>
    </p:spTree>
    <p:extLst>
      <p:ext uri="{BB962C8B-B14F-4D97-AF65-F5344CB8AC3E}">
        <p14:creationId xmlns:p14="http://schemas.microsoft.com/office/powerpoint/2010/main" val="30293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, indoor, slice, close&#10;&#10;Description automatically generated">
            <a:extLst>
              <a:ext uri="{FF2B5EF4-FFF2-40B4-BE49-F238E27FC236}">
                <a16:creationId xmlns:a16="http://schemas.microsoft.com/office/drawing/2014/main" id="{206A831A-7682-F525-9C87-BFD989F4D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191" r="-1" b="719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4B0671-79FD-D80C-F079-583BFD8DE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6067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D8689-CD58-4658-F53A-A1DEF0D4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End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3DBC7E-F63A-20BA-6184-4A31C24FCD86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1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34757-707B-C20F-63EF-B0B398A8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022" r="19022"/>
          <a:stretch/>
        </p:blipFill>
        <p:spPr>
          <a:xfrm>
            <a:off x="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6918-C94D-FA32-C488-2E474E62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Front end walk through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41978-1AF4-C29B-FE43-BCB4A854973E}"/>
              </a:ext>
            </a:extLst>
          </p:cNvPr>
          <p:cNvSpPr txBox="1"/>
          <p:nvPr/>
        </p:nvSpPr>
        <p:spPr>
          <a:xfrm>
            <a:off x="6801435" y="2871982"/>
            <a:ext cx="4819951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www.google.com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71DE-16DB-E98D-4857-3510E884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66CD8821-A7E3-DAD5-75D4-BE9B07B02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0" r="554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DDD1E-16C1-102B-4010-076FDD32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452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25FC3-5B05-7BA6-943B-CE2BA2A8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3" y="633046"/>
            <a:ext cx="4539543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Cervical Cancer Fighter/Survivors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4B90-8314-1849-1947-3A12E41B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03" y="2125737"/>
            <a:ext cx="4539543" cy="4044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would like to honor anyone them for fighting the good fight against cervical cancer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Patients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Doctors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Nurses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Supportive Family Members</a:t>
            </a:r>
          </a:p>
          <a:p>
            <a:r>
              <a:rPr lang="en-US" dirty="0">
                <a:solidFill>
                  <a:schemeClr val="bg1"/>
                </a:solidFill>
              </a:rPr>
              <a:t>Along with with survivors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E59BCF3-F2E1-E930-5E4C-DE1006038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00" r="2061" b="11146"/>
          <a:stretch/>
        </p:blipFill>
        <p:spPr>
          <a:xfrm>
            <a:off x="6863284" y="2786920"/>
            <a:ext cx="3383280" cy="338328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BC51347-1553-2488-8FAA-DFBBB4F28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"/>
          <a:stretch/>
        </p:blipFill>
        <p:spPr>
          <a:xfrm>
            <a:off x="8444193" y="156675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3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C22F2EB-6C2F-519C-3C8A-A800EF25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 r="1" b="847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013C4-9809-91C0-EB78-A2DB833C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0F00-48F7-4A37-1457-DD09BF7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Clean up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Missing data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Spark</a:t>
            </a:r>
          </a:p>
          <a:p>
            <a:r>
              <a:rPr lang="en-US" sz="1800" dirty="0">
                <a:solidFill>
                  <a:schemeClr val="bg1"/>
                </a:solidFill>
              </a:rPr>
              <a:t>AWS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Serious topic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Images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8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CA479E-B9F2-5696-A56A-3CBEA62C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40000"/>
          </a:blip>
          <a:srcRect t="810" b="241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1673-4DB5-2719-1035-4782D40F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Questions/Concerns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D974E-FEFF-02C6-E9FE-35B6D10E4995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health concerns please contact your local health care provider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59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{A2A5D958-3E26-7843-87B0-6D212636BEFA}tf16401378</Template>
  <TotalTime>3637</TotalTime>
  <Words>106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Cervical Cancer Risk Factors for Biopsy </vt:lpstr>
      <vt:lpstr>Cervical Cancer</vt:lpstr>
      <vt:lpstr>Back End </vt:lpstr>
      <vt:lpstr>Front end walk through</vt:lpstr>
      <vt:lpstr>Conclusion</vt:lpstr>
      <vt:lpstr>Cervical Cancer Fighter/Survivors</vt:lpstr>
      <vt:lpstr>Limitations</vt:lpstr>
      <vt:lpstr>Questions/Concerns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Risk Factors for Biopsy </dc:title>
  <dc:creator>ramiro cervantes</dc:creator>
  <cp:lastModifiedBy>ramiro cervantes</cp:lastModifiedBy>
  <cp:revision>7</cp:revision>
  <dcterms:created xsi:type="dcterms:W3CDTF">2022-09-24T17:16:34Z</dcterms:created>
  <dcterms:modified xsi:type="dcterms:W3CDTF">2022-09-29T02:42:00Z</dcterms:modified>
</cp:coreProperties>
</file>