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7"/>
    <p:restoredTop sz="94712"/>
  </p:normalViewPr>
  <p:slideViewPr>
    <p:cSldViewPr snapToGrid="0">
      <p:cViewPr varScale="1">
        <p:scale>
          <a:sx n="120" d="100"/>
          <a:sy n="120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D2781-8D61-42D7-AE37-25300F80218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6EB5E3-85B6-4C0E-9E31-D619C600DBCD}">
      <dgm:prSet/>
      <dgm:spPr/>
      <dgm:t>
        <a:bodyPr/>
        <a:lstStyle/>
        <a:p>
          <a:r>
            <a:rPr lang="en-US"/>
            <a:t>We would like to honor anyone who is  fighting the good fight against cervical cancer</a:t>
          </a:r>
        </a:p>
      </dgm:t>
    </dgm:pt>
    <dgm:pt modelId="{86D6BB7E-50C8-47D3-A02F-B4712B972F47}" type="parTrans" cxnId="{8B17F56E-96F6-4B9C-A03B-910EB45AB820}">
      <dgm:prSet/>
      <dgm:spPr/>
      <dgm:t>
        <a:bodyPr/>
        <a:lstStyle/>
        <a:p>
          <a:endParaRPr lang="en-US"/>
        </a:p>
      </dgm:t>
    </dgm:pt>
    <dgm:pt modelId="{DDAF73E6-A137-4692-B37C-CF96ED08316C}" type="sibTrans" cxnId="{8B17F56E-96F6-4B9C-A03B-910EB45AB820}">
      <dgm:prSet/>
      <dgm:spPr/>
      <dgm:t>
        <a:bodyPr/>
        <a:lstStyle/>
        <a:p>
          <a:endParaRPr lang="en-US"/>
        </a:p>
      </dgm:t>
    </dgm:pt>
    <dgm:pt modelId="{4DE23808-2F1E-4BC6-8457-C605DDD24B55}">
      <dgm:prSet/>
      <dgm:spPr/>
      <dgm:t>
        <a:bodyPr/>
        <a:lstStyle/>
        <a:p>
          <a:r>
            <a:rPr lang="en-US"/>
            <a:t>Patients</a:t>
          </a:r>
        </a:p>
      </dgm:t>
    </dgm:pt>
    <dgm:pt modelId="{1BBC1A8D-3394-4980-B9C5-87BB0E826746}" type="parTrans" cxnId="{B7F73971-EE86-4C6D-93F1-FA6302A45CF4}">
      <dgm:prSet/>
      <dgm:spPr/>
      <dgm:t>
        <a:bodyPr/>
        <a:lstStyle/>
        <a:p>
          <a:endParaRPr lang="en-US"/>
        </a:p>
      </dgm:t>
    </dgm:pt>
    <dgm:pt modelId="{E9C2E387-8368-4A4C-95F9-43C2E9241225}" type="sibTrans" cxnId="{B7F73971-EE86-4C6D-93F1-FA6302A45CF4}">
      <dgm:prSet/>
      <dgm:spPr/>
      <dgm:t>
        <a:bodyPr/>
        <a:lstStyle/>
        <a:p>
          <a:endParaRPr lang="en-US"/>
        </a:p>
      </dgm:t>
    </dgm:pt>
    <dgm:pt modelId="{183DD922-E51C-48BB-AAD7-D7AEF63115B9}">
      <dgm:prSet/>
      <dgm:spPr/>
      <dgm:t>
        <a:bodyPr/>
        <a:lstStyle/>
        <a:p>
          <a:r>
            <a:rPr lang="en-US"/>
            <a:t>Doctors </a:t>
          </a:r>
        </a:p>
      </dgm:t>
    </dgm:pt>
    <dgm:pt modelId="{76A554F1-7607-43A9-81F7-61EDE072B832}" type="parTrans" cxnId="{21032E01-4DD0-4E7E-8A93-AEFBE043B09D}">
      <dgm:prSet/>
      <dgm:spPr/>
      <dgm:t>
        <a:bodyPr/>
        <a:lstStyle/>
        <a:p>
          <a:endParaRPr lang="en-US"/>
        </a:p>
      </dgm:t>
    </dgm:pt>
    <dgm:pt modelId="{4B088E7F-BD23-4803-9F67-873C5F39EBDA}" type="sibTrans" cxnId="{21032E01-4DD0-4E7E-8A93-AEFBE043B09D}">
      <dgm:prSet/>
      <dgm:spPr/>
      <dgm:t>
        <a:bodyPr/>
        <a:lstStyle/>
        <a:p>
          <a:endParaRPr lang="en-US"/>
        </a:p>
      </dgm:t>
    </dgm:pt>
    <dgm:pt modelId="{B13E335E-0A8F-4696-8B8D-01DA5A4FB1BF}">
      <dgm:prSet/>
      <dgm:spPr/>
      <dgm:t>
        <a:bodyPr/>
        <a:lstStyle/>
        <a:p>
          <a:r>
            <a:rPr lang="en-US"/>
            <a:t>Nurses</a:t>
          </a:r>
        </a:p>
      </dgm:t>
    </dgm:pt>
    <dgm:pt modelId="{6964735A-F821-4789-AA0D-7F69A52B0710}" type="parTrans" cxnId="{C350BFDE-B955-4106-A579-49CCE7CB95E1}">
      <dgm:prSet/>
      <dgm:spPr/>
      <dgm:t>
        <a:bodyPr/>
        <a:lstStyle/>
        <a:p>
          <a:endParaRPr lang="en-US"/>
        </a:p>
      </dgm:t>
    </dgm:pt>
    <dgm:pt modelId="{1BE9CAAB-8839-4423-96DB-5B47FA280675}" type="sibTrans" cxnId="{C350BFDE-B955-4106-A579-49CCE7CB95E1}">
      <dgm:prSet/>
      <dgm:spPr/>
      <dgm:t>
        <a:bodyPr/>
        <a:lstStyle/>
        <a:p>
          <a:endParaRPr lang="en-US"/>
        </a:p>
      </dgm:t>
    </dgm:pt>
    <dgm:pt modelId="{0D64E929-0AE7-4C21-AB65-9218E11EE9D5}">
      <dgm:prSet/>
      <dgm:spPr/>
      <dgm:t>
        <a:bodyPr/>
        <a:lstStyle/>
        <a:p>
          <a:r>
            <a:rPr lang="en-US"/>
            <a:t>Supportive Family Members</a:t>
          </a:r>
        </a:p>
      </dgm:t>
    </dgm:pt>
    <dgm:pt modelId="{C665D77D-6259-4BF4-A232-C285D4A61D28}" type="parTrans" cxnId="{38B63D83-05E7-47BF-81C7-1573E034FB52}">
      <dgm:prSet/>
      <dgm:spPr/>
      <dgm:t>
        <a:bodyPr/>
        <a:lstStyle/>
        <a:p>
          <a:endParaRPr lang="en-US"/>
        </a:p>
      </dgm:t>
    </dgm:pt>
    <dgm:pt modelId="{5A2A2170-EB0F-43C5-AE75-75AF83C04F1D}" type="sibTrans" cxnId="{38B63D83-05E7-47BF-81C7-1573E034FB52}">
      <dgm:prSet/>
      <dgm:spPr/>
      <dgm:t>
        <a:bodyPr/>
        <a:lstStyle/>
        <a:p>
          <a:endParaRPr lang="en-US"/>
        </a:p>
      </dgm:t>
    </dgm:pt>
    <dgm:pt modelId="{8E26BB25-7EB0-461F-853B-4DDB19062E68}">
      <dgm:prSet/>
      <dgm:spPr/>
      <dgm:t>
        <a:bodyPr/>
        <a:lstStyle/>
        <a:p>
          <a:r>
            <a:rPr lang="en-US"/>
            <a:t>Along with with survivors</a:t>
          </a:r>
        </a:p>
      </dgm:t>
    </dgm:pt>
    <dgm:pt modelId="{D7296629-D310-4538-8EC4-E27482D428B3}" type="parTrans" cxnId="{871C8517-1250-4A75-952F-89DF857E9B3B}">
      <dgm:prSet/>
      <dgm:spPr/>
      <dgm:t>
        <a:bodyPr/>
        <a:lstStyle/>
        <a:p>
          <a:endParaRPr lang="en-US"/>
        </a:p>
      </dgm:t>
    </dgm:pt>
    <dgm:pt modelId="{5C55764B-EF2C-402A-A302-34675557B6D3}" type="sibTrans" cxnId="{871C8517-1250-4A75-952F-89DF857E9B3B}">
      <dgm:prSet/>
      <dgm:spPr/>
      <dgm:t>
        <a:bodyPr/>
        <a:lstStyle/>
        <a:p>
          <a:endParaRPr lang="en-US"/>
        </a:p>
      </dgm:t>
    </dgm:pt>
    <dgm:pt modelId="{14F28884-34CF-41BD-8ED5-D1098389A2B9}">
      <dgm:prSet/>
      <dgm:spPr/>
      <dgm:t>
        <a:bodyPr/>
        <a:lstStyle/>
        <a:p>
          <a:r>
            <a:rPr lang="en-US"/>
            <a:t>Remember those who lost the fight to cervical cancer</a:t>
          </a:r>
        </a:p>
      </dgm:t>
    </dgm:pt>
    <dgm:pt modelId="{AC8416AB-041F-432F-9A08-33FFE98F097F}" type="parTrans" cxnId="{8C6B8251-7C49-4A48-B2B4-81383887C7CE}">
      <dgm:prSet/>
      <dgm:spPr/>
      <dgm:t>
        <a:bodyPr/>
        <a:lstStyle/>
        <a:p>
          <a:endParaRPr lang="en-US"/>
        </a:p>
      </dgm:t>
    </dgm:pt>
    <dgm:pt modelId="{13F236F2-744B-47E5-932A-D26F8A2539E8}" type="sibTrans" cxnId="{8C6B8251-7C49-4A48-B2B4-81383887C7CE}">
      <dgm:prSet/>
      <dgm:spPr/>
      <dgm:t>
        <a:bodyPr/>
        <a:lstStyle/>
        <a:p>
          <a:endParaRPr lang="en-US"/>
        </a:p>
      </dgm:t>
    </dgm:pt>
    <dgm:pt modelId="{68843A6B-40E2-594B-98C0-177D16EE3833}" type="pres">
      <dgm:prSet presAssocID="{82DD2781-8D61-42D7-AE37-25300F8021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351AA2-A690-264F-B41A-09EB947485D7}" type="pres">
      <dgm:prSet presAssocID="{C66EB5E3-85B6-4C0E-9E31-D619C600DBCD}" presName="hierRoot1" presStyleCnt="0">
        <dgm:presLayoutVars>
          <dgm:hierBranch val="init"/>
        </dgm:presLayoutVars>
      </dgm:prSet>
      <dgm:spPr/>
    </dgm:pt>
    <dgm:pt modelId="{40A460C2-4B93-6245-B5E1-FFBF579B9096}" type="pres">
      <dgm:prSet presAssocID="{C66EB5E3-85B6-4C0E-9E31-D619C600DBCD}" presName="rootComposite1" presStyleCnt="0"/>
      <dgm:spPr/>
    </dgm:pt>
    <dgm:pt modelId="{56CB5EB5-B937-7A46-9652-ED1BDD12B049}" type="pres">
      <dgm:prSet presAssocID="{C66EB5E3-85B6-4C0E-9E31-D619C600DBCD}" presName="rootText1" presStyleLbl="node0" presStyleIdx="0" presStyleCnt="3">
        <dgm:presLayoutVars>
          <dgm:chPref val="3"/>
        </dgm:presLayoutVars>
      </dgm:prSet>
      <dgm:spPr/>
    </dgm:pt>
    <dgm:pt modelId="{FF86C989-2D63-004C-B31E-2DE3F3B87347}" type="pres">
      <dgm:prSet presAssocID="{C66EB5E3-85B6-4C0E-9E31-D619C600DBCD}" presName="rootConnector1" presStyleLbl="node1" presStyleIdx="0" presStyleCnt="0"/>
      <dgm:spPr/>
    </dgm:pt>
    <dgm:pt modelId="{39CF6B40-BBD4-E04F-801D-4C449F5AD435}" type="pres">
      <dgm:prSet presAssocID="{C66EB5E3-85B6-4C0E-9E31-D619C600DBCD}" presName="hierChild2" presStyleCnt="0"/>
      <dgm:spPr/>
    </dgm:pt>
    <dgm:pt modelId="{DD34832F-9F58-2546-B844-82B96E058D11}" type="pres">
      <dgm:prSet presAssocID="{1BBC1A8D-3394-4980-B9C5-87BB0E826746}" presName="Name64" presStyleLbl="parChTrans1D2" presStyleIdx="0" presStyleCnt="4"/>
      <dgm:spPr/>
    </dgm:pt>
    <dgm:pt modelId="{2D8E0DA3-C7A0-7241-A6C9-8EBEFC533597}" type="pres">
      <dgm:prSet presAssocID="{4DE23808-2F1E-4BC6-8457-C605DDD24B55}" presName="hierRoot2" presStyleCnt="0">
        <dgm:presLayoutVars>
          <dgm:hierBranch val="init"/>
        </dgm:presLayoutVars>
      </dgm:prSet>
      <dgm:spPr/>
    </dgm:pt>
    <dgm:pt modelId="{CAE00FA9-C703-F74E-A26A-701883D14814}" type="pres">
      <dgm:prSet presAssocID="{4DE23808-2F1E-4BC6-8457-C605DDD24B55}" presName="rootComposite" presStyleCnt="0"/>
      <dgm:spPr/>
    </dgm:pt>
    <dgm:pt modelId="{D11E0C2A-6981-DC43-8A1D-F4F38E7B05D8}" type="pres">
      <dgm:prSet presAssocID="{4DE23808-2F1E-4BC6-8457-C605DDD24B55}" presName="rootText" presStyleLbl="node2" presStyleIdx="0" presStyleCnt="4">
        <dgm:presLayoutVars>
          <dgm:chPref val="3"/>
        </dgm:presLayoutVars>
      </dgm:prSet>
      <dgm:spPr/>
    </dgm:pt>
    <dgm:pt modelId="{DD8252DA-A33E-834D-B698-A1121CC90F9F}" type="pres">
      <dgm:prSet presAssocID="{4DE23808-2F1E-4BC6-8457-C605DDD24B55}" presName="rootConnector" presStyleLbl="node2" presStyleIdx="0" presStyleCnt="4"/>
      <dgm:spPr/>
    </dgm:pt>
    <dgm:pt modelId="{47F64FF6-7018-2C44-B8F6-145F8413C83D}" type="pres">
      <dgm:prSet presAssocID="{4DE23808-2F1E-4BC6-8457-C605DDD24B55}" presName="hierChild4" presStyleCnt="0"/>
      <dgm:spPr/>
    </dgm:pt>
    <dgm:pt modelId="{505EEDD4-2341-5E44-A0FB-50A3FDAF9AF0}" type="pres">
      <dgm:prSet presAssocID="{4DE23808-2F1E-4BC6-8457-C605DDD24B55}" presName="hierChild5" presStyleCnt="0"/>
      <dgm:spPr/>
    </dgm:pt>
    <dgm:pt modelId="{E61A9AAE-4325-2C4A-91A5-658ADB1255EA}" type="pres">
      <dgm:prSet presAssocID="{76A554F1-7607-43A9-81F7-61EDE072B832}" presName="Name64" presStyleLbl="parChTrans1D2" presStyleIdx="1" presStyleCnt="4"/>
      <dgm:spPr/>
    </dgm:pt>
    <dgm:pt modelId="{945C0E68-CF66-4443-9934-11D65F2F0B26}" type="pres">
      <dgm:prSet presAssocID="{183DD922-E51C-48BB-AAD7-D7AEF63115B9}" presName="hierRoot2" presStyleCnt="0">
        <dgm:presLayoutVars>
          <dgm:hierBranch val="init"/>
        </dgm:presLayoutVars>
      </dgm:prSet>
      <dgm:spPr/>
    </dgm:pt>
    <dgm:pt modelId="{B622EC50-69CA-624D-8839-5330B4B938E0}" type="pres">
      <dgm:prSet presAssocID="{183DD922-E51C-48BB-AAD7-D7AEF63115B9}" presName="rootComposite" presStyleCnt="0"/>
      <dgm:spPr/>
    </dgm:pt>
    <dgm:pt modelId="{F81BA92D-C105-F542-B51C-5F378BA9C7F4}" type="pres">
      <dgm:prSet presAssocID="{183DD922-E51C-48BB-AAD7-D7AEF63115B9}" presName="rootText" presStyleLbl="node2" presStyleIdx="1" presStyleCnt="4">
        <dgm:presLayoutVars>
          <dgm:chPref val="3"/>
        </dgm:presLayoutVars>
      </dgm:prSet>
      <dgm:spPr/>
    </dgm:pt>
    <dgm:pt modelId="{52B20D07-25D1-194D-84CF-C6EB10C82EFC}" type="pres">
      <dgm:prSet presAssocID="{183DD922-E51C-48BB-AAD7-D7AEF63115B9}" presName="rootConnector" presStyleLbl="node2" presStyleIdx="1" presStyleCnt="4"/>
      <dgm:spPr/>
    </dgm:pt>
    <dgm:pt modelId="{6A2B1D1B-6BEE-1D4F-B18E-E1D34A6156D9}" type="pres">
      <dgm:prSet presAssocID="{183DD922-E51C-48BB-AAD7-D7AEF63115B9}" presName="hierChild4" presStyleCnt="0"/>
      <dgm:spPr/>
    </dgm:pt>
    <dgm:pt modelId="{0E573676-F603-4E43-B6CB-FF6744E39B67}" type="pres">
      <dgm:prSet presAssocID="{183DD922-E51C-48BB-AAD7-D7AEF63115B9}" presName="hierChild5" presStyleCnt="0"/>
      <dgm:spPr/>
    </dgm:pt>
    <dgm:pt modelId="{1EE75C0F-A0D0-9649-A347-0402CF0847E7}" type="pres">
      <dgm:prSet presAssocID="{6964735A-F821-4789-AA0D-7F69A52B0710}" presName="Name64" presStyleLbl="parChTrans1D2" presStyleIdx="2" presStyleCnt="4"/>
      <dgm:spPr/>
    </dgm:pt>
    <dgm:pt modelId="{5BD8BD79-9E34-BE49-AF23-6453D3CFAE6B}" type="pres">
      <dgm:prSet presAssocID="{B13E335E-0A8F-4696-8B8D-01DA5A4FB1BF}" presName="hierRoot2" presStyleCnt="0">
        <dgm:presLayoutVars>
          <dgm:hierBranch val="init"/>
        </dgm:presLayoutVars>
      </dgm:prSet>
      <dgm:spPr/>
    </dgm:pt>
    <dgm:pt modelId="{C106A1E4-F26A-734C-BAB6-3A0EB31159E9}" type="pres">
      <dgm:prSet presAssocID="{B13E335E-0A8F-4696-8B8D-01DA5A4FB1BF}" presName="rootComposite" presStyleCnt="0"/>
      <dgm:spPr/>
    </dgm:pt>
    <dgm:pt modelId="{12CF592A-72E1-1645-8F25-09C7CA5FD0D7}" type="pres">
      <dgm:prSet presAssocID="{B13E335E-0A8F-4696-8B8D-01DA5A4FB1BF}" presName="rootText" presStyleLbl="node2" presStyleIdx="2" presStyleCnt="4">
        <dgm:presLayoutVars>
          <dgm:chPref val="3"/>
        </dgm:presLayoutVars>
      </dgm:prSet>
      <dgm:spPr/>
    </dgm:pt>
    <dgm:pt modelId="{E68AA214-0DBB-334A-8F12-FAF1D9D775C4}" type="pres">
      <dgm:prSet presAssocID="{B13E335E-0A8F-4696-8B8D-01DA5A4FB1BF}" presName="rootConnector" presStyleLbl="node2" presStyleIdx="2" presStyleCnt="4"/>
      <dgm:spPr/>
    </dgm:pt>
    <dgm:pt modelId="{87F8692B-E206-AF45-9601-2BFB8E5E9DA5}" type="pres">
      <dgm:prSet presAssocID="{B13E335E-0A8F-4696-8B8D-01DA5A4FB1BF}" presName="hierChild4" presStyleCnt="0"/>
      <dgm:spPr/>
    </dgm:pt>
    <dgm:pt modelId="{22CD7D48-B450-A344-9776-F204D0DBE74E}" type="pres">
      <dgm:prSet presAssocID="{B13E335E-0A8F-4696-8B8D-01DA5A4FB1BF}" presName="hierChild5" presStyleCnt="0"/>
      <dgm:spPr/>
    </dgm:pt>
    <dgm:pt modelId="{06A1328D-D8CB-3C47-A2C0-F002AF533DED}" type="pres">
      <dgm:prSet presAssocID="{C665D77D-6259-4BF4-A232-C285D4A61D28}" presName="Name64" presStyleLbl="parChTrans1D2" presStyleIdx="3" presStyleCnt="4"/>
      <dgm:spPr/>
    </dgm:pt>
    <dgm:pt modelId="{6315B61D-7A64-4047-92A7-FB0E06B54479}" type="pres">
      <dgm:prSet presAssocID="{0D64E929-0AE7-4C21-AB65-9218E11EE9D5}" presName="hierRoot2" presStyleCnt="0">
        <dgm:presLayoutVars>
          <dgm:hierBranch val="init"/>
        </dgm:presLayoutVars>
      </dgm:prSet>
      <dgm:spPr/>
    </dgm:pt>
    <dgm:pt modelId="{BC00455E-FB40-BE4C-B381-5D94B89CFD32}" type="pres">
      <dgm:prSet presAssocID="{0D64E929-0AE7-4C21-AB65-9218E11EE9D5}" presName="rootComposite" presStyleCnt="0"/>
      <dgm:spPr/>
    </dgm:pt>
    <dgm:pt modelId="{207788A4-BC3B-9D41-8808-8277B32D52A6}" type="pres">
      <dgm:prSet presAssocID="{0D64E929-0AE7-4C21-AB65-9218E11EE9D5}" presName="rootText" presStyleLbl="node2" presStyleIdx="3" presStyleCnt="4">
        <dgm:presLayoutVars>
          <dgm:chPref val="3"/>
        </dgm:presLayoutVars>
      </dgm:prSet>
      <dgm:spPr/>
    </dgm:pt>
    <dgm:pt modelId="{035C625F-E9D3-5E43-B0C5-4587AF7912A8}" type="pres">
      <dgm:prSet presAssocID="{0D64E929-0AE7-4C21-AB65-9218E11EE9D5}" presName="rootConnector" presStyleLbl="node2" presStyleIdx="3" presStyleCnt="4"/>
      <dgm:spPr/>
    </dgm:pt>
    <dgm:pt modelId="{4D23A385-25AF-DE49-A4DF-38F856E35DEA}" type="pres">
      <dgm:prSet presAssocID="{0D64E929-0AE7-4C21-AB65-9218E11EE9D5}" presName="hierChild4" presStyleCnt="0"/>
      <dgm:spPr/>
    </dgm:pt>
    <dgm:pt modelId="{8F7EE467-B660-E840-AE95-B4D5A129D619}" type="pres">
      <dgm:prSet presAssocID="{0D64E929-0AE7-4C21-AB65-9218E11EE9D5}" presName="hierChild5" presStyleCnt="0"/>
      <dgm:spPr/>
    </dgm:pt>
    <dgm:pt modelId="{3C0119E0-A266-6D4F-AA7C-5CB15D02F978}" type="pres">
      <dgm:prSet presAssocID="{C66EB5E3-85B6-4C0E-9E31-D619C600DBCD}" presName="hierChild3" presStyleCnt="0"/>
      <dgm:spPr/>
    </dgm:pt>
    <dgm:pt modelId="{18DDDB03-CDDF-914A-8868-B605D9735985}" type="pres">
      <dgm:prSet presAssocID="{8E26BB25-7EB0-461F-853B-4DDB19062E68}" presName="hierRoot1" presStyleCnt="0">
        <dgm:presLayoutVars>
          <dgm:hierBranch val="init"/>
        </dgm:presLayoutVars>
      </dgm:prSet>
      <dgm:spPr/>
    </dgm:pt>
    <dgm:pt modelId="{CDA50218-EAB8-4743-B89B-A34BCC9B4E1C}" type="pres">
      <dgm:prSet presAssocID="{8E26BB25-7EB0-461F-853B-4DDB19062E68}" presName="rootComposite1" presStyleCnt="0"/>
      <dgm:spPr/>
    </dgm:pt>
    <dgm:pt modelId="{39657986-5D73-C143-B237-4012FFF53D4B}" type="pres">
      <dgm:prSet presAssocID="{8E26BB25-7EB0-461F-853B-4DDB19062E68}" presName="rootText1" presStyleLbl="node0" presStyleIdx="1" presStyleCnt="3">
        <dgm:presLayoutVars>
          <dgm:chPref val="3"/>
        </dgm:presLayoutVars>
      </dgm:prSet>
      <dgm:spPr/>
    </dgm:pt>
    <dgm:pt modelId="{CF55C053-C8A3-7441-90CD-950F82433AA5}" type="pres">
      <dgm:prSet presAssocID="{8E26BB25-7EB0-461F-853B-4DDB19062E68}" presName="rootConnector1" presStyleLbl="node1" presStyleIdx="0" presStyleCnt="0"/>
      <dgm:spPr/>
    </dgm:pt>
    <dgm:pt modelId="{375BE06A-CA2D-194D-A615-6C210DA73909}" type="pres">
      <dgm:prSet presAssocID="{8E26BB25-7EB0-461F-853B-4DDB19062E68}" presName="hierChild2" presStyleCnt="0"/>
      <dgm:spPr/>
    </dgm:pt>
    <dgm:pt modelId="{24B850DA-87F8-CA40-B249-9DDB181A31F5}" type="pres">
      <dgm:prSet presAssocID="{8E26BB25-7EB0-461F-853B-4DDB19062E68}" presName="hierChild3" presStyleCnt="0"/>
      <dgm:spPr/>
    </dgm:pt>
    <dgm:pt modelId="{8C146A1C-E5AE-0446-B301-89B7C97E5157}" type="pres">
      <dgm:prSet presAssocID="{14F28884-34CF-41BD-8ED5-D1098389A2B9}" presName="hierRoot1" presStyleCnt="0">
        <dgm:presLayoutVars>
          <dgm:hierBranch val="init"/>
        </dgm:presLayoutVars>
      </dgm:prSet>
      <dgm:spPr/>
    </dgm:pt>
    <dgm:pt modelId="{821BB8A2-DC41-0142-9707-4D8878509BB1}" type="pres">
      <dgm:prSet presAssocID="{14F28884-34CF-41BD-8ED5-D1098389A2B9}" presName="rootComposite1" presStyleCnt="0"/>
      <dgm:spPr/>
    </dgm:pt>
    <dgm:pt modelId="{8655D9EE-BCC8-B048-960D-248734AD89F4}" type="pres">
      <dgm:prSet presAssocID="{14F28884-34CF-41BD-8ED5-D1098389A2B9}" presName="rootText1" presStyleLbl="node0" presStyleIdx="2" presStyleCnt="3">
        <dgm:presLayoutVars>
          <dgm:chPref val="3"/>
        </dgm:presLayoutVars>
      </dgm:prSet>
      <dgm:spPr/>
    </dgm:pt>
    <dgm:pt modelId="{5B4D2EE2-B16C-8D4A-97F9-EE0F9A31A661}" type="pres">
      <dgm:prSet presAssocID="{14F28884-34CF-41BD-8ED5-D1098389A2B9}" presName="rootConnector1" presStyleLbl="node1" presStyleIdx="0" presStyleCnt="0"/>
      <dgm:spPr/>
    </dgm:pt>
    <dgm:pt modelId="{F01D70F0-2585-C749-AD1D-0BC712FE0888}" type="pres">
      <dgm:prSet presAssocID="{14F28884-34CF-41BD-8ED5-D1098389A2B9}" presName="hierChild2" presStyleCnt="0"/>
      <dgm:spPr/>
    </dgm:pt>
    <dgm:pt modelId="{EAE2989B-A57C-E543-9105-647CF31DEF94}" type="pres">
      <dgm:prSet presAssocID="{14F28884-34CF-41BD-8ED5-D1098389A2B9}" presName="hierChild3" presStyleCnt="0"/>
      <dgm:spPr/>
    </dgm:pt>
  </dgm:ptLst>
  <dgm:cxnLst>
    <dgm:cxn modelId="{21032E01-4DD0-4E7E-8A93-AEFBE043B09D}" srcId="{C66EB5E3-85B6-4C0E-9E31-D619C600DBCD}" destId="{183DD922-E51C-48BB-AAD7-D7AEF63115B9}" srcOrd="1" destOrd="0" parTransId="{76A554F1-7607-43A9-81F7-61EDE072B832}" sibTransId="{4B088E7F-BD23-4803-9F67-873C5F39EBDA}"/>
    <dgm:cxn modelId="{27885B15-803A-084D-B0C7-4C9BBA23ABAA}" type="presOf" srcId="{C66EB5E3-85B6-4C0E-9E31-D619C600DBCD}" destId="{56CB5EB5-B937-7A46-9652-ED1BDD12B049}" srcOrd="0" destOrd="0" presId="urn:microsoft.com/office/officeart/2009/3/layout/HorizontalOrganizationChart"/>
    <dgm:cxn modelId="{871C8517-1250-4A75-952F-89DF857E9B3B}" srcId="{82DD2781-8D61-42D7-AE37-25300F802187}" destId="{8E26BB25-7EB0-461F-853B-4DDB19062E68}" srcOrd="1" destOrd="0" parTransId="{D7296629-D310-4538-8EC4-E27482D428B3}" sibTransId="{5C55764B-EF2C-402A-A302-34675557B6D3}"/>
    <dgm:cxn modelId="{56393136-CC91-7841-A960-0C575802C601}" type="presOf" srcId="{82DD2781-8D61-42D7-AE37-25300F802187}" destId="{68843A6B-40E2-594B-98C0-177D16EE3833}" srcOrd="0" destOrd="0" presId="urn:microsoft.com/office/officeart/2009/3/layout/HorizontalOrganizationChart"/>
    <dgm:cxn modelId="{7D3A9F38-BD4E-5249-BE7E-8AB1B97DEA40}" type="presOf" srcId="{1BBC1A8D-3394-4980-B9C5-87BB0E826746}" destId="{DD34832F-9F58-2546-B844-82B96E058D11}" srcOrd="0" destOrd="0" presId="urn:microsoft.com/office/officeart/2009/3/layout/HorizontalOrganizationChart"/>
    <dgm:cxn modelId="{7AE8BB39-A069-214F-AFE1-822050AA633F}" type="presOf" srcId="{8E26BB25-7EB0-461F-853B-4DDB19062E68}" destId="{CF55C053-C8A3-7441-90CD-950F82433AA5}" srcOrd="1" destOrd="0" presId="urn:microsoft.com/office/officeart/2009/3/layout/HorizontalOrganizationChart"/>
    <dgm:cxn modelId="{8EEF6040-BA8C-184B-BB17-7D7F4B397AC8}" type="presOf" srcId="{183DD922-E51C-48BB-AAD7-D7AEF63115B9}" destId="{F81BA92D-C105-F542-B51C-5F378BA9C7F4}" srcOrd="0" destOrd="0" presId="urn:microsoft.com/office/officeart/2009/3/layout/HorizontalOrganizationChart"/>
    <dgm:cxn modelId="{FD947F50-CD0B-A847-8805-C70077C24AF3}" type="presOf" srcId="{183DD922-E51C-48BB-AAD7-D7AEF63115B9}" destId="{52B20D07-25D1-194D-84CF-C6EB10C82EFC}" srcOrd="1" destOrd="0" presId="urn:microsoft.com/office/officeart/2009/3/layout/HorizontalOrganizationChart"/>
    <dgm:cxn modelId="{8C6B8251-7C49-4A48-B2B4-81383887C7CE}" srcId="{82DD2781-8D61-42D7-AE37-25300F802187}" destId="{14F28884-34CF-41BD-8ED5-D1098389A2B9}" srcOrd="2" destOrd="0" parTransId="{AC8416AB-041F-432F-9A08-33FFE98F097F}" sibTransId="{13F236F2-744B-47E5-932A-D26F8A2539E8}"/>
    <dgm:cxn modelId="{5B53615C-1F06-7F4E-8A59-47068F038449}" type="presOf" srcId="{14F28884-34CF-41BD-8ED5-D1098389A2B9}" destId="{8655D9EE-BCC8-B048-960D-248734AD89F4}" srcOrd="0" destOrd="0" presId="urn:microsoft.com/office/officeart/2009/3/layout/HorizontalOrganizationChart"/>
    <dgm:cxn modelId="{A2A39A5C-879E-F44B-BC28-21A2E9EDBDD8}" type="presOf" srcId="{14F28884-34CF-41BD-8ED5-D1098389A2B9}" destId="{5B4D2EE2-B16C-8D4A-97F9-EE0F9A31A661}" srcOrd="1" destOrd="0" presId="urn:microsoft.com/office/officeart/2009/3/layout/HorizontalOrganizationChart"/>
    <dgm:cxn modelId="{8B17F56E-96F6-4B9C-A03B-910EB45AB820}" srcId="{82DD2781-8D61-42D7-AE37-25300F802187}" destId="{C66EB5E3-85B6-4C0E-9E31-D619C600DBCD}" srcOrd="0" destOrd="0" parTransId="{86D6BB7E-50C8-47D3-A02F-B4712B972F47}" sibTransId="{DDAF73E6-A137-4692-B37C-CF96ED08316C}"/>
    <dgm:cxn modelId="{69912371-7A03-3141-AFC5-EED83BE28D54}" type="presOf" srcId="{4DE23808-2F1E-4BC6-8457-C605DDD24B55}" destId="{DD8252DA-A33E-834D-B698-A1121CC90F9F}" srcOrd="1" destOrd="0" presId="urn:microsoft.com/office/officeart/2009/3/layout/HorizontalOrganizationChart"/>
    <dgm:cxn modelId="{B7F73971-EE86-4C6D-93F1-FA6302A45CF4}" srcId="{C66EB5E3-85B6-4C0E-9E31-D619C600DBCD}" destId="{4DE23808-2F1E-4BC6-8457-C605DDD24B55}" srcOrd="0" destOrd="0" parTransId="{1BBC1A8D-3394-4980-B9C5-87BB0E826746}" sibTransId="{E9C2E387-8368-4A4C-95F9-43C2E9241225}"/>
    <dgm:cxn modelId="{E9B7B279-1B3F-0742-A096-8DB510392F6E}" type="presOf" srcId="{4DE23808-2F1E-4BC6-8457-C605DDD24B55}" destId="{D11E0C2A-6981-DC43-8A1D-F4F38E7B05D8}" srcOrd="0" destOrd="0" presId="urn:microsoft.com/office/officeart/2009/3/layout/HorizontalOrganizationChart"/>
    <dgm:cxn modelId="{38B63D83-05E7-47BF-81C7-1573E034FB52}" srcId="{C66EB5E3-85B6-4C0E-9E31-D619C600DBCD}" destId="{0D64E929-0AE7-4C21-AB65-9218E11EE9D5}" srcOrd="3" destOrd="0" parTransId="{C665D77D-6259-4BF4-A232-C285D4A61D28}" sibTransId="{5A2A2170-EB0F-43C5-AE75-75AF83C04F1D}"/>
    <dgm:cxn modelId="{F547BEA8-0634-C94B-A50C-EB66B1207778}" type="presOf" srcId="{76A554F1-7607-43A9-81F7-61EDE072B832}" destId="{E61A9AAE-4325-2C4A-91A5-658ADB1255EA}" srcOrd="0" destOrd="0" presId="urn:microsoft.com/office/officeart/2009/3/layout/HorizontalOrganizationChart"/>
    <dgm:cxn modelId="{52F5BCAD-104A-2B4F-83C2-01298105F56A}" type="presOf" srcId="{0D64E929-0AE7-4C21-AB65-9218E11EE9D5}" destId="{207788A4-BC3B-9D41-8808-8277B32D52A6}" srcOrd="0" destOrd="0" presId="urn:microsoft.com/office/officeart/2009/3/layout/HorizontalOrganizationChart"/>
    <dgm:cxn modelId="{C24843B5-45BD-8549-8650-7AF701DC6D74}" type="presOf" srcId="{0D64E929-0AE7-4C21-AB65-9218E11EE9D5}" destId="{035C625F-E9D3-5E43-B0C5-4587AF7912A8}" srcOrd="1" destOrd="0" presId="urn:microsoft.com/office/officeart/2009/3/layout/HorizontalOrganizationChart"/>
    <dgm:cxn modelId="{0066AEBB-FE4C-AE41-BFFF-B698E6DE1286}" type="presOf" srcId="{8E26BB25-7EB0-461F-853B-4DDB19062E68}" destId="{39657986-5D73-C143-B237-4012FFF53D4B}" srcOrd="0" destOrd="0" presId="urn:microsoft.com/office/officeart/2009/3/layout/HorizontalOrganizationChart"/>
    <dgm:cxn modelId="{C65354C4-00B0-FF47-8214-A28E00C45D48}" type="presOf" srcId="{B13E335E-0A8F-4696-8B8D-01DA5A4FB1BF}" destId="{E68AA214-0DBB-334A-8F12-FAF1D9D775C4}" srcOrd="1" destOrd="0" presId="urn:microsoft.com/office/officeart/2009/3/layout/HorizontalOrganizationChart"/>
    <dgm:cxn modelId="{B78D28C8-6F55-D547-890F-2697BBE7072B}" type="presOf" srcId="{B13E335E-0A8F-4696-8B8D-01DA5A4FB1BF}" destId="{12CF592A-72E1-1645-8F25-09C7CA5FD0D7}" srcOrd="0" destOrd="0" presId="urn:microsoft.com/office/officeart/2009/3/layout/HorizontalOrganizationChart"/>
    <dgm:cxn modelId="{F028F0D4-D1B7-A34B-9668-2F19CC29A56E}" type="presOf" srcId="{6964735A-F821-4789-AA0D-7F69A52B0710}" destId="{1EE75C0F-A0D0-9649-A347-0402CF0847E7}" srcOrd="0" destOrd="0" presId="urn:microsoft.com/office/officeart/2009/3/layout/HorizontalOrganizationChart"/>
    <dgm:cxn modelId="{F2146ED5-4709-EB4A-8E4F-69C81D90974A}" type="presOf" srcId="{C66EB5E3-85B6-4C0E-9E31-D619C600DBCD}" destId="{FF86C989-2D63-004C-B31E-2DE3F3B87347}" srcOrd="1" destOrd="0" presId="urn:microsoft.com/office/officeart/2009/3/layout/HorizontalOrganizationChart"/>
    <dgm:cxn modelId="{C350BFDE-B955-4106-A579-49CCE7CB95E1}" srcId="{C66EB5E3-85B6-4C0E-9E31-D619C600DBCD}" destId="{B13E335E-0A8F-4696-8B8D-01DA5A4FB1BF}" srcOrd="2" destOrd="0" parTransId="{6964735A-F821-4789-AA0D-7F69A52B0710}" sibTransId="{1BE9CAAB-8839-4423-96DB-5B47FA280675}"/>
    <dgm:cxn modelId="{6F697CF1-94D2-B647-84C1-2E7810D5E0EB}" type="presOf" srcId="{C665D77D-6259-4BF4-A232-C285D4A61D28}" destId="{06A1328D-D8CB-3C47-A2C0-F002AF533DED}" srcOrd="0" destOrd="0" presId="urn:microsoft.com/office/officeart/2009/3/layout/HorizontalOrganizationChart"/>
    <dgm:cxn modelId="{27F46E58-CF39-0947-9EF5-A8EED878E0C0}" type="presParOf" srcId="{68843A6B-40E2-594B-98C0-177D16EE3833}" destId="{76351AA2-A690-264F-B41A-09EB947485D7}" srcOrd="0" destOrd="0" presId="urn:microsoft.com/office/officeart/2009/3/layout/HorizontalOrganizationChart"/>
    <dgm:cxn modelId="{3D31455F-5A6F-3249-9D90-6A597DAACAF5}" type="presParOf" srcId="{76351AA2-A690-264F-B41A-09EB947485D7}" destId="{40A460C2-4B93-6245-B5E1-FFBF579B9096}" srcOrd="0" destOrd="0" presId="urn:microsoft.com/office/officeart/2009/3/layout/HorizontalOrganizationChart"/>
    <dgm:cxn modelId="{5D15C277-3A27-3244-A6EF-86F842CD48E8}" type="presParOf" srcId="{40A460C2-4B93-6245-B5E1-FFBF579B9096}" destId="{56CB5EB5-B937-7A46-9652-ED1BDD12B049}" srcOrd="0" destOrd="0" presId="urn:microsoft.com/office/officeart/2009/3/layout/HorizontalOrganizationChart"/>
    <dgm:cxn modelId="{50610866-A6E9-3E43-A776-38ABD34D654B}" type="presParOf" srcId="{40A460C2-4B93-6245-B5E1-FFBF579B9096}" destId="{FF86C989-2D63-004C-B31E-2DE3F3B87347}" srcOrd="1" destOrd="0" presId="urn:microsoft.com/office/officeart/2009/3/layout/HorizontalOrganizationChart"/>
    <dgm:cxn modelId="{3C691893-489E-0445-9885-BA46DE128C4F}" type="presParOf" srcId="{76351AA2-A690-264F-B41A-09EB947485D7}" destId="{39CF6B40-BBD4-E04F-801D-4C449F5AD435}" srcOrd="1" destOrd="0" presId="urn:microsoft.com/office/officeart/2009/3/layout/HorizontalOrganizationChart"/>
    <dgm:cxn modelId="{7D21A704-C1E5-2C46-8EA4-14FDD6445E4F}" type="presParOf" srcId="{39CF6B40-BBD4-E04F-801D-4C449F5AD435}" destId="{DD34832F-9F58-2546-B844-82B96E058D11}" srcOrd="0" destOrd="0" presId="urn:microsoft.com/office/officeart/2009/3/layout/HorizontalOrganizationChart"/>
    <dgm:cxn modelId="{D97BF694-200D-8940-86B9-882C5EE3265A}" type="presParOf" srcId="{39CF6B40-BBD4-E04F-801D-4C449F5AD435}" destId="{2D8E0DA3-C7A0-7241-A6C9-8EBEFC533597}" srcOrd="1" destOrd="0" presId="urn:microsoft.com/office/officeart/2009/3/layout/HorizontalOrganizationChart"/>
    <dgm:cxn modelId="{616A9C44-6FC6-A94D-9821-32596A7FDF52}" type="presParOf" srcId="{2D8E0DA3-C7A0-7241-A6C9-8EBEFC533597}" destId="{CAE00FA9-C703-F74E-A26A-701883D14814}" srcOrd="0" destOrd="0" presId="urn:microsoft.com/office/officeart/2009/3/layout/HorizontalOrganizationChart"/>
    <dgm:cxn modelId="{123BC82D-58C4-1A43-B69B-8DC149BF51CC}" type="presParOf" srcId="{CAE00FA9-C703-F74E-A26A-701883D14814}" destId="{D11E0C2A-6981-DC43-8A1D-F4F38E7B05D8}" srcOrd="0" destOrd="0" presId="urn:microsoft.com/office/officeart/2009/3/layout/HorizontalOrganizationChart"/>
    <dgm:cxn modelId="{F0037EB8-0430-FF4E-ADA1-A98E62E3E02D}" type="presParOf" srcId="{CAE00FA9-C703-F74E-A26A-701883D14814}" destId="{DD8252DA-A33E-834D-B698-A1121CC90F9F}" srcOrd="1" destOrd="0" presId="urn:microsoft.com/office/officeart/2009/3/layout/HorizontalOrganizationChart"/>
    <dgm:cxn modelId="{85BBF71F-13DF-E64F-9281-4CB0DBD3ED9B}" type="presParOf" srcId="{2D8E0DA3-C7A0-7241-A6C9-8EBEFC533597}" destId="{47F64FF6-7018-2C44-B8F6-145F8413C83D}" srcOrd="1" destOrd="0" presId="urn:microsoft.com/office/officeart/2009/3/layout/HorizontalOrganizationChart"/>
    <dgm:cxn modelId="{1B79719F-36F1-7543-ADA6-5CCB9FC1F486}" type="presParOf" srcId="{2D8E0DA3-C7A0-7241-A6C9-8EBEFC533597}" destId="{505EEDD4-2341-5E44-A0FB-50A3FDAF9AF0}" srcOrd="2" destOrd="0" presId="urn:microsoft.com/office/officeart/2009/3/layout/HorizontalOrganizationChart"/>
    <dgm:cxn modelId="{588CB835-FB06-2E44-98E3-1ADC5D9EFE36}" type="presParOf" srcId="{39CF6B40-BBD4-E04F-801D-4C449F5AD435}" destId="{E61A9AAE-4325-2C4A-91A5-658ADB1255EA}" srcOrd="2" destOrd="0" presId="urn:microsoft.com/office/officeart/2009/3/layout/HorizontalOrganizationChart"/>
    <dgm:cxn modelId="{6EC9831E-B791-0F48-B328-AD82C3FB9BF3}" type="presParOf" srcId="{39CF6B40-BBD4-E04F-801D-4C449F5AD435}" destId="{945C0E68-CF66-4443-9934-11D65F2F0B26}" srcOrd="3" destOrd="0" presId="urn:microsoft.com/office/officeart/2009/3/layout/HorizontalOrganizationChart"/>
    <dgm:cxn modelId="{0EEA80B2-4294-9740-AFF4-BCDF4E7F0F52}" type="presParOf" srcId="{945C0E68-CF66-4443-9934-11D65F2F0B26}" destId="{B622EC50-69CA-624D-8839-5330B4B938E0}" srcOrd="0" destOrd="0" presId="urn:microsoft.com/office/officeart/2009/3/layout/HorizontalOrganizationChart"/>
    <dgm:cxn modelId="{5D5DAAFE-A62C-B347-8B89-64AD13AB4DD7}" type="presParOf" srcId="{B622EC50-69CA-624D-8839-5330B4B938E0}" destId="{F81BA92D-C105-F542-B51C-5F378BA9C7F4}" srcOrd="0" destOrd="0" presId="urn:microsoft.com/office/officeart/2009/3/layout/HorizontalOrganizationChart"/>
    <dgm:cxn modelId="{85FA7CB2-126B-4047-9B37-974279A96061}" type="presParOf" srcId="{B622EC50-69CA-624D-8839-5330B4B938E0}" destId="{52B20D07-25D1-194D-84CF-C6EB10C82EFC}" srcOrd="1" destOrd="0" presId="urn:microsoft.com/office/officeart/2009/3/layout/HorizontalOrganizationChart"/>
    <dgm:cxn modelId="{5C10A3C0-764A-0A46-84FC-838D3276E356}" type="presParOf" srcId="{945C0E68-CF66-4443-9934-11D65F2F0B26}" destId="{6A2B1D1B-6BEE-1D4F-B18E-E1D34A6156D9}" srcOrd="1" destOrd="0" presId="urn:microsoft.com/office/officeart/2009/3/layout/HorizontalOrganizationChart"/>
    <dgm:cxn modelId="{41C3EC21-0457-4A4A-B055-4B8274A1F6C4}" type="presParOf" srcId="{945C0E68-CF66-4443-9934-11D65F2F0B26}" destId="{0E573676-F603-4E43-B6CB-FF6744E39B67}" srcOrd="2" destOrd="0" presId="urn:microsoft.com/office/officeart/2009/3/layout/HorizontalOrganizationChart"/>
    <dgm:cxn modelId="{AE45BD05-40FE-2C45-8BC9-61CF4F061709}" type="presParOf" srcId="{39CF6B40-BBD4-E04F-801D-4C449F5AD435}" destId="{1EE75C0F-A0D0-9649-A347-0402CF0847E7}" srcOrd="4" destOrd="0" presId="urn:microsoft.com/office/officeart/2009/3/layout/HorizontalOrganizationChart"/>
    <dgm:cxn modelId="{CA799A6F-96D1-8949-8A83-4E9410F6A8DF}" type="presParOf" srcId="{39CF6B40-BBD4-E04F-801D-4C449F5AD435}" destId="{5BD8BD79-9E34-BE49-AF23-6453D3CFAE6B}" srcOrd="5" destOrd="0" presId="urn:microsoft.com/office/officeart/2009/3/layout/HorizontalOrganizationChart"/>
    <dgm:cxn modelId="{B8F333BA-896C-904B-B309-CE13907EAC53}" type="presParOf" srcId="{5BD8BD79-9E34-BE49-AF23-6453D3CFAE6B}" destId="{C106A1E4-F26A-734C-BAB6-3A0EB31159E9}" srcOrd="0" destOrd="0" presId="urn:microsoft.com/office/officeart/2009/3/layout/HorizontalOrganizationChart"/>
    <dgm:cxn modelId="{50218C11-417D-7240-9363-5493B6787201}" type="presParOf" srcId="{C106A1E4-F26A-734C-BAB6-3A0EB31159E9}" destId="{12CF592A-72E1-1645-8F25-09C7CA5FD0D7}" srcOrd="0" destOrd="0" presId="urn:microsoft.com/office/officeart/2009/3/layout/HorizontalOrganizationChart"/>
    <dgm:cxn modelId="{5A82B5E9-B5D6-0440-BEEF-E93984BA1020}" type="presParOf" srcId="{C106A1E4-F26A-734C-BAB6-3A0EB31159E9}" destId="{E68AA214-0DBB-334A-8F12-FAF1D9D775C4}" srcOrd="1" destOrd="0" presId="urn:microsoft.com/office/officeart/2009/3/layout/HorizontalOrganizationChart"/>
    <dgm:cxn modelId="{B9699BAA-0E6E-1C4C-98A8-819303CC0FD3}" type="presParOf" srcId="{5BD8BD79-9E34-BE49-AF23-6453D3CFAE6B}" destId="{87F8692B-E206-AF45-9601-2BFB8E5E9DA5}" srcOrd="1" destOrd="0" presId="urn:microsoft.com/office/officeart/2009/3/layout/HorizontalOrganizationChart"/>
    <dgm:cxn modelId="{A81C0D6F-D5CA-9343-BE3E-9AD813C25ADD}" type="presParOf" srcId="{5BD8BD79-9E34-BE49-AF23-6453D3CFAE6B}" destId="{22CD7D48-B450-A344-9776-F204D0DBE74E}" srcOrd="2" destOrd="0" presId="urn:microsoft.com/office/officeart/2009/3/layout/HorizontalOrganizationChart"/>
    <dgm:cxn modelId="{045BF194-C3A2-FC4F-B5BB-AF0094E2217E}" type="presParOf" srcId="{39CF6B40-BBD4-E04F-801D-4C449F5AD435}" destId="{06A1328D-D8CB-3C47-A2C0-F002AF533DED}" srcOrd="6" destOrd="0" presId="urn:microsoft.com/office/officeart/2009/3/layout/HorizontalOrganizationChart"/>
    <dgm:cxn modelId="{CBC8FBAC-7804-7049-94C8-420D885EF6D2}" type="presParOf" srcId="{39CF6B40-BBD4-E04F-801D-4C449F5AD435}" destId="{6315B61D-7A64-4047-92A7-FB0E06B54479}" srcOrd="7" destOrd="0" presId="urn:microsoft.com/office/officeart/2009/3/layout/HorizontalOrganizationChart"/>
    <dgm:cxn modelId="{A7646563-D1C9-1248-A495-C22F3410DE64}" type="presParOf" srcId="{6315B61D-7A64-4047-92A7-FB0E06B54479}" destId="{BC00455E-FB40-BE4C-B381-5D94B89CFD32}" srcOrd="0" destOrd="0" presId="urn:microsoft.com/office/officeart/2009/3/layout/HorizontalOrganizationChart"/>
    <dgm:cxn modelId="{5A687CCB-3839-F147-81CC-F47DF688F369}" type="presParOf" srcId="{BC00455E-FB40-BE4C-B381-5D94B89CFD32}" destId="{207788A4-BC3B-9D41-8808-8277B32D52A6}" srcOrd="0" destOrd="0" presId="urn:microsoft.com/office/officeart/2009/3/layout/HorizontalOrganizationChart"/>
    <dgm:cxn modelId="{2E39F2D1-905F-AF45-8BD8-AEB58C628EBC}" type="presParOf" srcId="{BC00455E-FB40-BE4C-B381-5D94B89CFD32}" destId="{035C625F-E9D3-5E43-B0C5-4587AF7912A8}" srcOrd="1" destOrd="0" presId="urn:microsoft.com/office/officeart/2009/3/layout/HorizontalOrganizationChart"/>
    <dgm:cxn modelId="{118BABD9-03F1-024C-AD1D-773BA8A03D60}" type="presParOf" srcId="{6315B61D-7A64-4047-92A7-FB0E06B54479}" destId="{4D23A385-25AF-DE49-A4DF-38F856E35DEA}" srcOrd="1" destOrd="0" presId="urn:microsoft.com/office/officeart/2009/3/layout/HorizontalOrganizationChart"/>
    <dgm:cxn modelId="{7571ADE4-4DA4-904E-A294-E88F87B1DF28}" type="presParOf" srcId="{6315B61D-7A64-4047-92A7-FB0E06B54479}" destId="{8F7EE467-B660-E840-AE95-B4D5A129D619}" srcOrd="2" destOrd="0" presId="urn:microsoft.com/office/officeart/2009/3/layout/HorizontalOrganizationChart"/>
    <dgm:cxn modelId="{1CA063CB-8A53-3F48-BD56-36B7B3DD0D20}" type="presParOf" srcId="{76351AA2-A690-264F-B41A-09EB947485D7}" destId="{3C0119E0-A266-6D4F-AA7C-5CB15D02F978}" srcOrd="2" destOrd="0" presId="urn:microsoft.com/office/officeart/2009/3/layout/HorizontalOrganizationChart"/>
    <dgm:cxn modelId="{3D1B9E4A-AE6D-2E41-A600-F928554A97C3}" type="presParOf" srcId="{68843A6B-40E2-594B-98C0-177D16EE3833}" destId="{18DDDB03-CDDF-914A-8868-B605D9735985}" srcOrd="1" destOrd="0" presId="urn:microsoft.com/office/officeart/2009/3/layout/HorizontalOrganizationChart"/>
    <dgm:cxn modelId="{F343618C-D8E6-9F49-9525-FBD65358E02E}" type="presParOf" srcId="{18DDDB03-CDDF-914A-8868-B605D9735985}" destId="{CDA50218-EAB8-4743-B89B-A34BCC9B4E1C}" srcOrd="0" destOrd="0" presId="urn:microsoft.com/office/officeart/2009/3/layout/HorizontalOrganizationChart"/>
    <dgm:cxn modelId="{D6B7F765-CA1B-D24D-83B0-17A5501FB190}" type="presParOf" srcId="{CDA50218-EAB8-4743-B89B-A34BCC9B4E1C}" destId="{39657986-5D73-C143-B237-4012FFF53D4B}" srcOrd="0" destOrd="0" presId="urn:microsoft.com/office/officeart/2009/3/layout/HorizontalOrganizationChart"/>
    <dgm:cxn modelId="{FDF22F8E-3E3C-D545-BF2D-F907F64C0FEC}" type="presParOf" srcId="{CDA50218-EAB8-4743-B89B-A34BCC9B4E1C}" destId="{CF55C053-C8A3-7441-90CD-950F82433AA5}" srcOrd="1" destOrd="0" presId="urn:microsoft.com/office/officeart/2009/3/layout/HorizontalOrganizationChart"/>
    <dgm:cxn modelId="{86FE69D6-4A74-B84C-9245-868636018FBC}" type="presParOf" srcId="{18DDDB03-CDDF-914A-8868-B605D9735985}" destId="{375BE06A-CA2D-194D-A615-6C210DA73909}" srcOrd="1" destOrd="0" presId="urn:microsoft.com/office/officeart/2009/3/layout/HorizontalOrganizationChart"/>
    <dgm:cxn modelId="{4604E726-B158-F140-B4A1-115E44BEAEF5}" type="presParOf" srcId="{18DDDB03-CDDF-914A-8868-B605D9735985}" destId="{24B850DA-87F8-CA40-B249-9DDB181A31F5}" srcOrd="2" destOrd="0" presId="urn:microsoft.com/office/officeart/2009/3/layout/HorizontalOrganizationChart"/>
    <dgm:cxn modelId="{49669048-0C51-634F-A0D8-D94E4972E56A}" type="presParOf" srcId="{68843A6B-40E2-594B-98C0-177D16EE3833}" destId="{8C146A1C-E5AE-0446-B301-89B7C97E5157}" srcOrd="2" destOrd="0" presId="urn:microsoft.com/office/officeart/2009/3/layout/HorizontalOrganizationChart"/>
    <dgm:cxn modelId="{EB1BDE6E-030C-204F-BF2E-0A0A59DF7869}" type="presParOf" srcId="{8C146A1C-E5AE-0446-B301-89B7C97E5157}" destId="{821BB8A2-DC41-0142-9707-4D8878509BB1}" srcOrd="0" destOrd="0" presId="urn:microsoft.com/office/officeart/2009/3/layout/HorizontalOrganizationChart"/>
    <dgm:cxn modelId="{A17D5091-86D8-CA48-9BF0-0F77D8B1E2F6}" type="presParOf" srcId="{821BB8A2-DC41-0142-9707-4D8878509BB1}" destId="{8655D9EE-BCC8-B048-960D-248734AD89F4}" srcOrd="0" destOrd="0" presId="urn:microsoft.com/office/officeart/2009/3/layout/HorizontalOrganizationChart"/>
    <dgm:cxn modelId="{5F6CAD3B-5683-4247-ACFE-5AA64F5E73F8}" type="presParOf" srcId="{821BB8A2-DC41-0142-9707-4D8878509BB1}" destId="{5B4D2EE2-B16C-8D4A-97F9-EE0F9A31A661}" srcOrd="1" destOrd="0" presId="urn:microsoft.com/office/officeart/2009/3/layout/HorizontalOrganizationChart"/>
    <dgm:cxn modelId="{EBAC7976-D06B-AE42-B382-E951059208D7}" type="presParOf" srcId="{8C146A1C-E5AE-0446-B301-89B7C97E5157}" destId="{F01D70F0-2585-C749-AD1D-0BC712FE0888}" srcOrd="1" destOrd="0" presId="urn:microsoft.com/office/officeart/2009/3/layout/HorizontalOrganizationChart"/>
    <dgm:cxn modelId="{64FF8C07-3526-F344-A469-3DEFBE3B4B80}" type="presParOf" srcId="{8C146A1C-E5AE-0446-B301-89B7C97E5157}" destId="{EAE2989B-A57C-E543-9105-647CF31DEF9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1328D-D8CB-3C47-A2C0-F002AF533DED}">
      <dsp:nvSpPr>
        <dsp:cNvPr id="0" name=""/>
        <dsp:cNvSpPr/>
      </dsp:nvSpPr>
      <dsp:spPr>
        <a:xfrm>
          <a:off x="2063630" y="1800629"/>
          <a:ext cx="412282" cy="1329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141" y="0"/>
              </a:lnTo>
              <a:lnTo>
                <a:pt x="206141" y="1329611"/>
              </a:lnTo>
              <a:lnTo>
                <a:pt x="412282" y="13296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75C0F-A0D0-9649-A347-0402CF0847E7}">
      <dsp:nvSpPr>
        <dsp:cNvPr id="0" name=""/>
        <dsp:cNvSpPr/>
      </dsp:nvSpPr>
      <dsp:spPr>
        <a:xfrm>
          <a:off x="2063630" y="1800629"/>
          <a:ext cx="412282" cy="443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141" y="0"/>
              </a:lnTo>
              <a:lnTo>
                <a:pt x="206141" y="443203"/>
              </a:lnTo>
              <a:lnTo>
                <a:pt x="412282" y="443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A9AAE-4325-2C4A-91A5-658ADB1255EA}">
      <dsp:nvSpPr>
        <dsp:cNvPr id="0" name=""/>
        <dsp:cNvSpPr/>
      </dsp:nvSpPr>
      <dsp:spPr>
        <a:xfrm>
          <a:off x="2063630" y="1357425"/>
          <a:ext cx="412282" cy="443203"/>
        </a:xfrm>
        <a:custGeom>
          <a:avLst/>
          <a:gdLst/>
          <a:ahLst/>
          <a:cxnLst/>
          <a:rect l="0" t="0" r="0" b="0"/>
          <a:pathLst>
            <a:path>
              <a:moveTo>
                <a:pt x="0" y="443203"/>
              </a:moveTo>
              <a:lnTo>
                <a:pt x="206141" y="443203"/>
              </a:lnTo>
              <a:lnTo>
                <a:pt x="206141" y="0"/>
              </a:lnTo>
              <a:lnTo>
                <a:pt x="4122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4832F-9F58-2546-B844-82B96E058D11}">
      <dsp:nvSpPr>
        <dsp:cNvPr id="0" name=""/>
        <dsp:cNvSpPr/>
      </dsp:nvSpPr>
      <dsp:spPr>
        <a:xfrm>
          <a:off x="2063630" y="471017"/>
          <a:ext cx="412282" cy="1329611"/>
        </a:xfrm>
        <a:custGeom>
          <a:avLst/>
          <a:gdLst/>
          <a:ahLst/>
          <a:cxnLst/>
          <a:rect l="0" t="0" r="0" b="0"/>
          <a:pathLst>
            <a:path>
              <a:moveTo>
                <a:pt x="0" y="1329611"/>
              </a:moveTo>
              <a:lnTo>
                <a:pt x="206141" y="1329611"/>
              </a:lnTo>
              <a:lnTo>
                <a:pt x="206141" y="0"/>
              </a:lnTo>
              <a:lnTo>
                <a:pt x="4122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B5EB5-B937-7A46-9652-ED1BDD12B049}">
      <dsp:nvSpPr>
        <dsp:cNvPr id="0" name=""/>
        <dsp:cNvSpPr/>
      </dsp:nvSpPr>
      <dsp:spPr>
        <a:xfrm>
          <a:off x="2216" y="1486263"/>
          <a:ext cx="2061413" cy="628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would like to honor anyone who is  fighting the good fight against cervical cancer</a:t>
          </a:r>
        </a:p>
      </dsp:txBody>
      <dsp:txXfrm>
        <a:off x="2216" y="1486263"/>
        <a:ext cx="2061413" cy="628731"/>
      </dsp:txXfrm>
    </dsp:sp>
    <dsp:sp modelId="{D11E0C2A-6981-DC43-8A1D-F4F38E7B05D8}">
      <dsp:nvSpPr>
        <dsp:cNvPr id="0" name=""/>
        <dsp:cNvSpPr/>
      </dsp:nvSpPr>
      <dsp:spPr>
        <a:xfrm>
          <a:off x="2475912" y="156652"/>
          <a:ext cx="2061413" cy="628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Patients</a:t>
          </a:r>
        </a:p>
      </dsp:txBody>
      <dsp:txXfrm>
        <a:off x="2475912" y="156652"/>
        <a:ext cx="2061413" cy="628731"/>
      </dsp:txXfrm>
    </dsp:sp>
    <dsp:sp modelId="{F81BA92D-C105-F542-B51C-5F378BA9C7F4}">
      <dsp:nvSpPr>
        <dsp:cNvPr id="0" name=""/>
        <dsp:cNvSpPr/>
      </dsp:nvSpPr>
      <dsp:spPr>
        <a:xfrm>
          <a:off x="2475912" y="1043060"/>
          <a:ext cx="2061413" cy="628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Doctors </a:t>
          </a:r>
        </a:p>
      </dsp:txBody>
      <dsp:txXfrm>
        <a:off x="2475912" y="1043060"/>
        <a:ext cx="2061413" cy="628731"/>
      </dsp:txXfrm>
    </dsp:sp>
    <dsp:sp modelId="{12CF592A-72E1-1645-8F25-09C7CA5FD0D7}">
      <dsp:nvSpPr>
        <dsp:cNvPr id="0" name=""/>
        <dsp:cNvSpPr/>
      </dsp:nvSpPr>
      <dsp:spPr>
        <a:xfrm>
          <a:off x="2475912" y="1929467"/>
          <a:ext cx="2061413" cy="628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Nurses</a:t>
          </a:r>
        </a:p>
      </dsp:txBody>
      <dsp:txXfrm>
        <a:off x="2475912" y="1929467"/>
        <a:ext cx="2061413" cy="628731"/>
      </dsp:txXfrm>
    </dsp:sp>
    <dsp:sp modelId="{207788A4-BC3B-9D41-8808-8277B32D52A6}">
      <dsp:nvSpPr>
        <dsp:cNvPr id="0" name=""/>
        <dsp:cNvSpPr/>
      </dsp:nvSpPr>
      <dsp:spPr>
        <a:xfrm>
          <a:off x="2475912" y="2815875"/>
          <a:ext cx="2061413" cy="628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Supportive Family Members</a:t>
          </a:r>
        </a:p>
      </dsp:txBody>
      <dsp:txXfrm>
        <a:off x="2475912" y="2815875"/>
        <a:ext cx="2061413" cy="628731"/>
      </dsp:txXfrm>
    </dsp:sp>
    <dsp:sp modelId="{39657986-5D73-C143-B237-4012FFF53D4B}">
      <dsp:nvSpPr>
        <dsp:cNvPr id="0" name=""/>
        <dsp:cNvSpPr/>
      </dsp:nvSpPr>
      <dsp:spPr>
        <a:xfrm>
          <a:off x="2216" y="2372671"/>
          <a:ext cx="2061413" cy="628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Along with with survivors</a:t>
          </a:r>
        </a:p>
      </dsp:txBody>
      <dsp:txXfrm>
        <a:off x="2216" y="2372671"/>
        <a:ext cx="2061413" cy="628731"/>
      </dsp:txXfrm>
    </dsp:sp>
    <dsp:sp modelId="{8655D9EE-BCC8-B048-960D-248734AD89F4}">
      <dsp:nvSpPr>
        <dsp:cNvPr id="0" name=""/>
        <dsp:cNvSpPr/>
      </dsp:nvSpPr>
      <dsp:spPr>
        <a:xfrm>
          <a:off x="2216" y="3259079"/>
          <a:ext cx="2061413" cy="628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Remember those who lost the fight to cervical cancer</a:t>
          </a:r>
        </a:p>
      </dsp:txBody>
      <dsp:txXfrm>
        <a:off x="2216" y="3259079"/>
        <a:ext cx="2061413" cy="628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88EC7-4550-3F4A-BD38-ABF12C5478CC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78340-4E61-C04E-B87B-9A5B03F4C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8340-4E61-C04E-B87B-9A5B03F4C0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5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8340-4E61-C04E-B87B-9A5B03F4C0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2735-C287-1DCB-8C9A-2C61390DD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6E2F5-F1FD-E3ED-D55D-3B9951436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45375-8576-8E84-5872-CC1B10B8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32AE4-49DA-E5AA-CB3F-8B772187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6D17-E2BA-5BE7-02FC-3B63B220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F5F1-0847-C0AA-2D70-F07FBD5E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E77A0-82A6-457F-E033-C022976EE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CE9F-FA7D-45B6-DEE3-5A37CF15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70877-7842-035E-B7B1-96FFA567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047B2-9A09-074E-0B06-07924925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82B6A-BBDC-27E1-C8F6-2E1775854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C60B7-B73B-342D-DB85-5B8234F4C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CA59C-4232-85BD-4442-DAAAE230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FF5C-336A-29A5-6CFB-C07EC399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A0B89-E767-5373-5344-ADF35353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5589-95B0-7E21-1EF9-12FB98B8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9867B-2304-5D13-ABE8-FBEF0942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DD057-2FAD-5907-E140-585C6F61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0E214-835C-F003-972D-5A9AE4C4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8DE6-AD21-63A3-587B-76A7F779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4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9628-F828-6EE5-BC41-D94238A6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4CCD3-E830-44F3-1A69-13EE41F2C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6A6D-0644-6CF8-EFA7-359863F6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960A2-1E84-313E-C59E-46A260CF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DA8C2-B4DF-11A4-A6C2-DCE6D00C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D57F-A644-29F4-B1C3-AE2536FE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C3DC-AE09-B5EA-00C1-BD35D4C86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E8C72-CC1F-7119-F739-A98783350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D9ADA-A4E8-86F4-E760-6E389E55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33A52-F3FE-D2DC-C7CA-BC96C3A9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E4988-E2C4-1ADB-2F1C-E821B2F9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216A-33B1-47B2-FCE6-97F840FF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CECC2-073D-FD6E-189E-6CA42DFED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ADB21-C523-578F-C584-AFEE90772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2EB09-0500-F980-EF2A-8058AF891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FEC20-3FBC-D629-369C-68ADD0DA7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6CED2-6EA3-0EF0-D8DA-27D20735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2D888-D1DE-3382-15EA-94900E13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6460D-7D20-6AC4-9925-FE12069B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7E70-A4D9-80B9-3D82-7B03A521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F15B5-88CE-0D97-910B-6456CA25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F4F6A-8597-C1D7-317E-3AE2504D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9BFBA-6E19-4D1F-820A-C3D4F815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FF8A6-1AE7-7BE3-4D5E-2C148FCE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0AC4D-4AAC-7336-AEB2-E8ECCCA7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265C5-42D3-BAF4-9539-BA8A38C4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8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AE27-9607-DC42-B6C0-DDC7B18F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B9F5-C879-45A4-2B4C-02C2D2CE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B3D6A-DA95-86FF-135D-830AEECBD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BEDD5-ADC5-20C4-0465-7FC93BAA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4DD73-BB08-46F6-E3D8-F1BD94DC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2118-4888-B657-46F8-82EED85E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3DF3-7F34-4746-2AB7-4E516336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0AE09-0707-4803-89CA-945165268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744B2-39B2-5AB6-89A7-9AB34D8A2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7F2B7-3CF2-7187-B713-4BCC9102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8381-A4DF-874D-B04A-5F86AEFD9018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2B7B-6C0E-E2C1-7BE5-587A7DF6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D845F-20D8-C7A5-5352-5874DC3B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C5280-3527-D730-10C4-A8038B3B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6B8CE-DC29-9637-27A5-65BD4C4F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4D77-08D0-A997-76E6-AB40E04C2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08381-A4DF-874D-B04A-5F86AEFD9018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8031-32CF-6311-4A27-E4220E33D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99A1-5D0B-7705-BC3D-CD0424DCB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50BA2-E053-354E-B899-842CAFB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6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ervaramigomez.github.io/Project_4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9CE6-A90E-8F88-2272-6A8EC4C21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200" b="0" i="0" dirty="0">
                <a:effectLst/>
                <a:latin typeface="Arial" panose="020B0604020202020204" pitchFamily="34" charset="0"/>
              </a:rPr>
              <a:t>Cervical Cancer Risk Factors for Biopsy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5B394-5FA7-810C-1592-212F0AB47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b="0" i="0">
                <a:effectLst/>
                <a:latin typeface="Arial" panose="020B0604020202020204" pitchFamily="34" charset="0"/>
              </a:rPr>
              <a:t>Estela Perez, Angie Bolden, Ramiro Cervantes, Paola Moreno</a:t>
            </a:r>
            <a:br>
              <a:rPr lang="en-US" sz="2000"/>
            </a:br>
            <a:endParaRPr lang="en-US" sz="2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FB8EBB0-37E2-9781-971D-BDA4EBCE7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3" r="2" b="939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4870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915908A-B21A-D02D-2BD2-F68FAFCE9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71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2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70974-2939-728F-23B2-EF73D676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Cervical Cancer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E2904-8049-0BE2-838D-15DFDFB18D79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cervix is in the uterus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Most common detected through HPV  and PAP smear test. </a:t>
            </a:r>
          </a:p>
        </p:txBody>
      </p:sp>
    </p:spTree>
    <p:extLst>
      <p:ext uri="{BB962C8B-B14F-4D97-AF65-F5344CB8AC3E}">
        <p14:creationId xmlns:p14="http://schemas.microsoft.com/office/powerpoint/2010/main" val="302939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, indoor, slice, close&#10;&#10;Description automatically generated">
            <a:extLst>
              <a:ext uri="{FF2B5EF4-FFF2-40B4-BE49-F238E27FC236}">
                <a16:creationId xmlns:a16="http://schemas.microsoft.com/office/drawing/2014/main" id="{206A831A-7682-F525-9C87-BFD989F4D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7191" r="-1" b="7190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B4B0671-79FD-D80C-F079-583BFD8DE0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36067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D8689-CD58-4658-F53A-A1DEF0D4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 End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3DBC7E-F63A-20BA-6184-4A31C24FCD86}"/>
              </a:ext>
            </a:extLst>
          </p:cNvPr>
          <p:cNvSpPr txBox="1"/>
          <p:nvPr/>
        </p:nvSpPr>
        <p:spPr>
          <a:xfrm>
            <a:off x="618063" y="4856921"/>
            <a:ext cx="9565028" cy="124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F764C-5640-B4F4-9358-7908AFB468BE}"/>
              </a:ext>
            </a:extLst>
          </p:cNvPr>
          <p:cNvSpPr txBox="1"/>
          <p:nvPr/>
        </p:nvSpPr>
        <p:spPr>
          <a:xfrm>
            <a:off x="2214693" y="4302921"/>
            <a:ext cx="2430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Postgres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Amazon AWS- 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Google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</a:rPr>
              <a:t>Colab</a:t>
            </a:r>
            <a:endParaRPr lang="en-US" sz="180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5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34757-707B-C20F-63EF-B0B398A89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9022" r="19022"/>
          <a:stretch/>
        </p:blipFill>
        <p:spPr>
          <a:xfrm>
            <a:off x="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36918-C94D-FA32-C488-2E474E62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Front end walk through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41978-1AF4-C29B-FE43-BCB4A854973E}"/>
              </a:ext>
            </a:extLst>
          </p:cNvPr>
          <p:cNvSpPr txBox="1"/>
          <p:nvPr/>
        </p:nvSpPr>
        <p:spPr>
          <a:xfrm>
            <a:off x="6801437" y="3607088"/>
            <a:ext cx="4819951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hlinkClick r:id="rId3"/>
              </a:rPr>
              <a:t>https://cervaramigomez.github.io/Project_4.io/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37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71DE-16DB-E98D-4857-3510E884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5" name="Content Placeholder 4" descr="Icon&#10;&#10;Description automatically generated with low confidence">
            <a:extLst>
              <a:ext uri="{FF2B5EF4-FFF2-40B4-BE49-F238E27FC236}">
                <a16:creationId xmlns:a16="http://schemas.microsoft.com/office/drawing/2014/main" id="{66CD8821-A7E3-DAD5-75D4-BE9B07B02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0" r="554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8DDD1E-16C1-102B-4010-076FDD32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With a Training Score of 0.93820 and a Testing Score: 0.98315, our model demonstrates </a:t>
            </a:r>
            <a:br>
              <a:rPr lang="en-US" sz="2400" dirty="0"/>
            </a:br>
            <a:r>
              <a:rPr lang="en-US" sz="2400" b="0" i="0" dirty="0">
                <a:effectLst/>
                <a:latin typeface="Arial" panose="020B0604020202020204" pitchFamily="34" charset="0"/>
              </a:rPr>
              <a:t>meaningful predictive power in the cervical cancer screening process.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452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875E4C-CFFE-4552-ABC7-175C3CB75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25FC3-5B05-7BA6-943B-CE2BA2A8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3" y="633046"/>
            <a:ext cx="4539543" cy="1314996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Cervical Cancer Fighter/Survivors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23BDE7EE-5317-5598-E58E-DD8A296CCE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15403" y="2125737"/>
          <a:ext cx="4539543" cy="4044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3812026-3FC6-44DA-94EF-3B8164049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E59BCF3-F2E1-E930-5E4C-DE1006038F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400" r="2061" b="11146"/>
          <a:stretch/>
        </p:blipFill>
        <p:spPr>
          <a:xfrm>
            <a:off x="6863284" y="2786920"/>
            <a:ext cx="3383280" cy="3383280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BC51347-1553-2488-8FAA-DFBBB4F2815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" b="2"/>
          <a:stretch/>
        </p:blipFill>
        <p:spPr>
          <a:xfrm>
            <a:off x="8444193" y="156675"/>
            <a:ext cx="2952748" cy="2952748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531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C22F2EB-6C2F-519C-3C8A-A800EF250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6" r="1" b="847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013C4-9809-91C0-EB78-A2DB833C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0F00-48F7-4A37-1457-DD09BF78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Data Source</a:t>
            </a:r>
          </a:p>
          <a:p>
            <a:r>
              <a:rPr lang="en-US" sz="1800" dirty="0">
                <a:solidFill>
                  <a:schemeClr val="bg1"/>
                </a:solidFill>
              </a:rPr>
              <a:t>Clean up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Missing data</a:t>
            </a:r>
          </a:p>
          <a:p>
            <a:r>
              <a:rPr lang="en-US" sz="1800" dirty="0">
                <a:solidFill>
                  <a:schemeClr val="bg1"/>
                </a:solidFill>
              </a:rPr>
              <a:t>Spark</a:t>
            </a:r>
          </a:p>
          <a:p>
            <a:r>
              <a:rPr lang="en-US" sz="1800" dirty="0">
                <a:solidFill>
                  <a:schemeClr val="bg1"/>
                </a:solidFill>
              </a:rPr>
              <a:t>AWS</a:t>
            </a:r>
          </a:p>
          <a:p>
            <a:r>
              <a:rPr lang="en-US" sz="1800" dirty="0">
                <a:solidFill>
                  <a:schemeClr val="bg1"/>
                </a:solidFill>
              </a:rPr>
              <a:t>Serious topic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Images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38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5CA479E-B9F2-5696-A56A-3CBEA62C5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40000"/>
          </a:blip>
          <a:srcRect t="810" b="2419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ED1673-4DB5-2719-1035-4782D40F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Questions/Concerns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D974E-FEFF-02C6-E9FE-35B6D10E4995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health concerns please contact your local health care provider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8593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{A2A5D958-3E26-7843-87B0-6D212636BEFA}tf16401378</Template>
  <TotalTime>3745</TotalTime>
  <Words>159</Words>
  <Application>Microsoft Macintosh PowerPoint</Application>
  <PresentationFormat>Widescreen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Cervical Cancer Risk Factors for Biopsy </vt:lpstr>
      <vt:lpstr>Cervical Cancer</vt:lpstr>
      <vt:lpstr>Back End </vt:lpstr>
      <vt:lpstr>Front end walk through</vt:lpstr>
      <vt:lpstr>Conclusion</vt:lpstr>
      <vt:lpstr>Cervical Cancer Fighter/Survivors</vt:lpstr>
      <vt:lpstr>Limitations</vt:lpstr>
      <vt:lpstr>Questions/Concerns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Cervical Cancer Risk Factors for Biopsy </dc:title>
  <dc:creator>ramiro cervantes</dc:creator>
  <cp:lastModifiedBy>ramiro cervantes</cp:lastModifiedBy>
  <cp:revision>12</cp:revision>
  <dcterms:created xsi:type="dcterms:W3CDTF">2022-09-24T17:16:34Z</dcterms:created>
  <dcterms:modified xsi:type="dcterms:W3CDTF">2022-09-30T01:36:27Z</dcterms:modified>
</cp:coreProperties>
</file>