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942ba71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942ba71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942ba71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942ba71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942ba71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942ba71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942ba7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942ba7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942ba71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942ba71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942ba71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942ba71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942ba714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942ba714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942ba714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942ba71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942ba71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942ba71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942ba71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942ba71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42ba71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42ba71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2014 Seattle Seahawks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820375" y="3924925"/>
            <a:ext cx="4734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they call the right play in Super Bowl XLIX?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 Expand Circumstances.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enough data exists regarding the play types used by the 2014 Seahawks on the opponent’s 1 yard line to come to any meaningful conclusion.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expand our analysis to include all red zone plays made by the seahawks over the course of the 9 sample games.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Comes with some caveats: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1. Added distance would change the success rate of passing plays, as opponent has more ground to cover. 2. Our data does not distinguish who is in </a:t>
            </a:r>
            <a:r>
              <a:rPr lang="en"/>
              <a:t>possession</a:t>
            </a:r>
            <a:r>
              <a:rPr lang="en"/>
              <a:t> of the ball. While rare, the other team may have the ball in their red zone, polluting our data.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Passes Count: 2	Total Pass Count: 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Red Zone Pass Success Rate: 0.125%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Successful RushesCount: 6	Total RushCount: 36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Red Zone Rush Success Rate: 0.1667%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Further Study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our sample size increases the power of analysis. Rather than focusing on one team, we could study the league averages for a given season.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Hypothesis:</a:t>
            </a:r>
            <a:r>
              <a:rPr lang="en"/>
              <a:t> Rush plays have a higher chance of scoring then pass plays when starting on the opponent’s 1 yard 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Rollout:</a:t>
            </a:r>
            <a:r>
              <a:rPr lang="en"/>
              <a:t> Automate the collection method for play by play data for every game in any arbitrary season, and filter by plays that start on defense’s 1 yd line. We must also collect data from a sampling of seasons to gain a better understanding the strengths and weaknesses of individual teams on the 1 yd 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Evaluation: </a:t>
            </a:r>
            <a:r>
              <a:rPr lang="en"/>
              <a:t>What teams get on their opponent’s 1 yard line more often? Do teams </a:t>
            </a:r>
            <a:r>
              <a:rPr lang="en"/>
              <a:t>exhibit</a:t>
            </a:r>
            <a:r>
              <a:rPr lang="en"/>
              <a:t> affinity for either passing or rushing before getting to the 1 yd line? Are these strengths reflected in what happens in the one yard line? Our ability to answer these questions our degree of confidence when comparing avgs.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American football game consists of a series of ‘plays’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play, the offense team tries to get as far down the field as possible, or at least to the next checkpoint (first-down line or  touchdown). The other team tries to stop them.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offense team has four tries(downs)  to get to the next checkpoint, where the counter resents.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Points are scored either when one team takes the ball to the endzone for a touchdown (6 pts + a chance for a field goal for 1 pt) or to kick a field goal (3  pts)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offensive team is said to be ‘in possession’ of the ball. Possession is given to the other team if a point is scored, if the other team fails their 4th down, or if they intercept the ball.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Bowl XLIX, the controversy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Score was Seahawks 24 to Patriots 28. 26 seconds on the clock.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Seahawks were in possession of the ball. They were on 2nd down on the Patriot’s 1 yd line.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 quarterback Russell Wilson attempts pass to WR Ricardo Lockette rather than handing the ball to RB Marshawn ‘Beast Mode’ Lynch.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 is intercepted by Malcolm Butler of NEP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Interception lost the game for the Seahawks.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Did they call the right play?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 into the Data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6018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right is where every play started for the 2014 and 2015 superbowl mapped as distance from the Seahawks endzone.</a:t>
            </a:r>
            <a:br>
              <a:rPr lang="en"/>
            </a:br>
            <a:br>
              <a:rPr lang="en"/>
            </a:br>
            <a:r>
              <a:rPr lang="en"/>
              <a:t>The zero line is set as the middle of the field (50 yard line).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Seahawks won the 2014 Super Bowl 43 to 8 against the Denver Broncos, and lost the 2015 Super Bowl 24-28 against the New England Patriots.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5" y="1628475"/>
            <a:ext cx="4439799" cy="30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29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Plays Make Touchdowns?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505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we have the breakdown of the demographic of all touchdown plays made by the seahawks.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2014 season, pass and rush plays make up roughly the same proportion of scoring plays.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Demographics change as we observe scoring plays closer and closer to the endzone, generally favoring rush plays.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175" y="506600"/>
            <a:ext cx="3245950" cy="45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596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these plays coming from?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637" y="1308927"/>
            <a:ext cx="4528337" cy="3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Success Rate?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it is interesting to observe the scoring play demographics are, it doesn’t provide a lot of information regarding expected success rates for any given play.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to compare the number of attempts by play type in this circumstance to how many of these plays were successful.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question: How many rush or pass plays were attempted by the seahawks on their opponent’s 1 yard line, and how many were successful.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D’OH Insufficient Sample Size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gain a sufficient sample size, I stitched together the play-by-play data for 9 games: the 8 games leading up to the 2015 Super Bowl and the Super Bowl itself.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Small problem, the circumstance doesn’t occur very often: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Out: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mega game has 1506 plays.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 of the plays start at the opponent's 1 yard line.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54 of the plays start within the opponent's 10 yard line.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From The 1 Yard Plays: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36600" marR="279400" rtl="0" algn="l"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Marshawn Lynch up the middle for no gain (tackle by Eric Reid)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Russell Wilson sacked by Ahmad Brooks for -1 yards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Russell Wilson left tackle for 1 yard touchdown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Russell Wilson pass incomplete short right intended for Ricardo Lockette is intercepted by Malcolm Butler at NWE--1 and returned for 3 yards. Penalty on NWE: Unsportsmanlike Conduct 1 yards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Timeout #2 by New England Patriots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366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Penalty on Michael Bennett: Encroachment 5 yards (no play)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