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oco Gothic Bold" charset="1" panose="00000000000000000000"/>
      <p:regular r:id="rId13"/>
    </p:embeddedFont>
    <p:embeddedFont>
      <p:font typeface="Poppins Light" charset="1" panose="000004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19664" y="2792968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1672" y="3798965"/>
            <a:ext cx="16230600" cy="1845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9"/>
              </a:lnSpc>
            </a:pPr>
            <a:r>
              <a:rPr lang="en-US" b="true" sz="10399">
                <a:solidFill>
                  <a:srgbClr val="FEFEFE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WE</a:t>
            </a:r>
            <a:r>
              <a:rPr lang="en-US" b="true" sz="10399">
                <a:solidFill>
                  <a:srgbClr val="5271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.</a:t>
            </a:r>
            <a:r>
              <a:rPr lang="en-US" b="true" sz="10399">
                <a:solidFill>
                  <a:srgbClr val="FEFEFE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C</a:t>
            </a:r>
            <a:r>
              <a:rPr lang="en-US" b="true" sz="10399">
                <a:solidFill>
                  <a:srgbClr val="5271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&lt;&gt;</a:t>
            </a:r>
            <a:r>
              <a:rPr lang="en-US" b="true" sz="10399">
                <a:solidFill>
                  <a:srgbClr val="FEFEFE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DE</a:t>
            </a:r>
            <a:r>
              <a:rPr lang="en-US" b="true" sz="10399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J</a:t>
            </a:r>
            <a:r>
              <a:rPr lang="en-US" b="true" sz="10399">
                <a:solidFill>
                  <a:srgbClr val="7ED95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</a:t>
            </a:r>
            <a:r>
              <a:rPr lang="en-US" b="true" sz="10399">
                <a:solidFill>
                  <a:srgbClr val="FF575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02719" y="5753285"/>
            <a:ext cx="7753301" cy="41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0"/>
              </a:lnSpc>
            </a:pPr>
            <a:r>
              <a:rPr lang="en-US" b="true" sz="30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SCRYPTE --BASH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78732" y="8833396"/>
            <a:ext cx="432646" cy="424904"/>
            <a:chOff x="0" y="0"/>
            <a:chExt cx="113948" cy="1119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948" cy="111909"/>
            </a:xfrm>
            <a:custGeom>
              <a:avLst/>
              <a:gdLst/>
              <a:ahLst/>
              <a:cxnLst/>
              <a:rect r="r" b="b" t="t" l="l"/>
              <a:pathLst>
                <a:path h="111909" w="113948">
                  <a:moveTo>
                    <a:pt x="0" y="0"/>
                  </a:moveTo>
                  <a:lnTo>
                    <a:pt x="113948" y="0"/>
                  </a:lnTo>
                  <a:lnTo>
                    <a:pt x="113948" y="111909"/>
                  </a:lnTo>
                  <a:lnTo>
                    <a:pt x="0" y="111909"/>
                  </a:lnTo>
                  <a:close/>
                </a:path>
              </a:pathLst>
            </a:custGeom>
            <a:solidFill>
              <a:srgbClr val="FFD21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13948" cy="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14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378732" y="8952503"/>
            <a:ext cx="432646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55"/>
              </a:lnSpc>
            </a:pPr>
            <a:r>
              <a:rPr lang="en-US" b="true" sz="15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29905" y="2793600"/>
            <a:ext cx="677898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b="true" sz="5000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1.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06762" y="4922401"/>
            <a:ext cx="701041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b="true" sz="5000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2.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95191" y="6933699"/>
            <a:ext cx="724184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b="true" sz="5000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3.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07803" y="2486109"/>
            <a:ext cx="10194252" cy="1289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AFFICHER UN TEXTE EN COULEUR À L'ÉCRAN (DANS LE TERMINAL)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07803" y="4715550"/>
            <a:ext cx="11670930" cy="1343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AFFICHER LE TEXTE À L'ÉCRAN EN UTILISANT AU MOINS COULEURS DIFFÉRENTES</a:t>
            </a:r>
          </a:p>
          <a:p>
            <a:pPr algn="just">
              <a:lnSpc>
                <a:spcPts val="10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707803" y="6774156"/>
            <a:ext cx="12722772" cy="124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WRITE A SCRIPT THAT TAKES A TEXT AND A COLOR A</a:t>
            </a:r>
          </a:p>
          <a:p>
            <a:pPr algn="just">
              <a:lnSpc>
                <a:spcPts val="4760"/>
              </a:lnSpc>
            </a:pPr>
            <a:r>
              <a:rPr lang="en-US" b="true" sz="34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PARAMETERS AND DISPLAYS THE TEXT IN THAT COLOR.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8418" y="374042"/>
            <a:ext cx="17331164" cy="9338801"/>
            <a:chOff x="0" y="0"/>
            <a:chExt cx="4564586" cy="2459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4586" cy="2459602"/>
            </a:xfrm>
            <a:custGeom>
              <a:avLst/>
              <a:gdLst/>
              <a:ahLst/>
              <a:cxnLst/>
              <a:rect r="r" b="b" t="t" l="l"/>
              <a:pathLst>
                <a:path h="2459602" w="4564586">
                  <a:moveTo>
                    <a:pt x="0" y="0"/>
                  </a:moveTo>
                  <a:lnTo>
                    <a:pt x="4564586" y="0"/>
                  </a:lnTo>
                  <a:lnTo>
                    <a:pt x="4564586" y="2459602"/>
                  </a:lnTo>
                  <a:lnTo>
                    <a:pt x="0" y="24596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4564586" cy="2440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29738" y="7491547"/>
            <a:ext cx="16132534" cy="89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300" b="true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AFFICHER UN TEXTE EN COULEUR À L'ÉCRAN (DANS LE TERMINAL)</a:t>
            </a:r>
          </a:p>
          <a:p>
            <a:pPr algn="l">
              <a:lnSpc>
                <a:spcPts val="33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78418" y="9765276"/>
            <a:ext cx="10664274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b="true" sz="1500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AFFICHER UN TEXTE EN COULEUR À L'ÉCRAN (DANS LE TERMINAL)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35921" y="3190852"/>
            <a:ext cx="15544800" cy="2346791"/>
          </a:xfrm>
          <a:custGeom>
            <a:avLst/>
            <a:gdLst/>
            <a:ahLst/>
            <a:cxnLst/>
            <a:rect r="r" b="b" t="t" l="l"/>
            <a:pathLst>
              <a:path h="2346791" w="15544800">
                <a:moveTo>
                  <a:pt x="0" y="0"/>
                </a:moveTo>
                <a:lnTo>
                  <a:pt x="15544800" y="0"/>
                </a:lnTo>
                <a:lnTo>
                  <a:pt x="15544800" y="2346792"/>
                </a:lnTo>
                <a:lnTo>
                  <a:pt x="0" y="2346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0003" y="6430243"/>
            <a:ext cx="16087994" cy="78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DF7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Consigne: Afficher le texte à l'écran en utilisant au moins couleurs différentes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3556891"/>
            <a:ext cx="15544800" cy="1775496"/>
          </a:xfrm>
          <a:custGeom>
            <a:avLst/>
            <a:gdLst/>
            <a:ahLst/>
            <a:cxnLst/>
            <a:rect r="r" b="b" t="t" l="l"/>
            <a:pathLst>
              <a:path h="1775496" w="15544800">
                <a:moveTo>
                  <a:pt x="0" y="0"/>
                </a:moveTo>
                <a:lnTo>
                  <a:pt x="15544800" y="0"/>
                </a:lnTo>
                <a:lnTo>
                  <a:pt x="15544800" y="1775496"/>
                </a:lnTo>
                <a:lnTo>
                  <a:pt x="0" y="177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9" t="-23032" r="-639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76936" y="9387996"/>
            <a:ext cx="432646" cy="424904"/>
            <a:chOff x="0" y="0"/>
            <a:chExt cx="113948" cy="1119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948" cy="111909"/>
            </a:xfrm>
            <a:custGeom>
              <a:avLst/>
              <a:gdLst/>
              <a:ahLst/>
              <a:cxnLst/>
              <a:rect r="r" b="b" t="t" l="l"/>
              <a:pathLst>
                <a:path h="111909" w="113948">
                  <a:moveTo>
                    <a:pt x="0" y="0"/>
                  </a:moveTo>
                  <a:lnTo>
                    <a:pt x="113948" y="0"/>
                  </a:lnTo>
                  <a:lnTo>
                    <a:pt x="113948" y="111909"/>
                  </a:lnTo>
                  <a:lnTo>
                    <a:pt x="0" y="111909"/>
                  </a:lnTo>
                  <a:close/>
                </a:path>
              </a:pathLst>
            </a:custGeom>
            <a:solidFill>
              <a:srgbClr val="FFD21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13948" cy="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5728" y="722948"/>
            <a:ext cx="16836543" cy="305753"/>
            <a:chOff x="0" y="0"/>
            <a:chExt cx="22448725" cy="407670"/>
          </a:xfrm>
        </p:grpSpPr>
        <p:sp>
          <p:nvSpPr>
            <p:cNvPr name="AutoShape 6" id="6"/>
            <p:cNvSpPr/>
            <p:nvPr/>
          </p:nvSpPr>
          <p:spPr>
            <a:xfrm flipV="true">
              <a:off x="0" y="401320"/>
              <a:ext cx="22448725" cy="0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19050"/>
              <a:ext cx="10337735" cy="280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true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REALLY GREAT COMPANY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2110989" y="19050"/>
              <a:ext cx="10337735" cy="280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455"/>
                </a:lnSpc>
              </a:pPr>
              <a:r>
                <a:rPr lang="en-US" b="true" sz="1500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2032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76936" y="9507103"/>
            <a:ext cx="432646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"/>
              </a:lnSpc>
            </a:pPr>
            <a:r>
              <a:rPr lang="en-US" b="true" sz="15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6184" y="6654420"/>
            <a:ext cx="15953116" cy="156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DF7"/>
                </a:solidFill>
                <a:latin typeface="Poppins Light"/>
                <a:ea typeface="Poppins Light"/>
                <a:cs typeface="Poppins Light"/>
                <a:sym typeface="Poppins Light"/>
              </a:rPr>
              <a:t>Write a script that takes a text and a color as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DF7"/>
                </a:solidFill>
                <a:latin typeface="Poppins Light"/>
                <a:ea typeface="Poppins Light"/>
                <a:cs typeface="Poppins Light"/>
                <a:sym typeface="Poppins Light"/>
              </a:rPr>
              <a:t>parameters and displays the text in that color.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DF7"/>
                </a:solidFill>
                <a:latin typeface="Poppins Light"/>
                <a:ea typeface="Poppins Light"/>
                <a:cs typeface="Poppins Light"/>
                <a:sym typeface="Poppins Light"/>
              </a:rPr>
              <a:t>script : test.sh(qui prend en paramtre le texte et la couleur et retourne un texte coloré )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8700" y="2372771"/>
            <a:ext cx="15544800" cy="3186684"/>
          </a:xfrm>
          <a:custGeom>
            <a:avLst/>
            <a:gdLst/>
            <a:ahLst/>
            <a:cxnLst/>
            <a:rect r="r" b="b" t="t" l="l"/>
            <a:pathLst>
              <a:path h="3186684" w="15544800">
                <a:moveTo>
                  <a:pt x="0" y="0"/>
                </a:moveTo>
                <a:lnTo>
                  <a:pt x="15544800" y="0"/>
                </a:lnTo>
                <a:lnTo>
                  <a:pt x="15544800" y="3186684"/>
                </a:lnTo>
                <a:lnTo>
                  <a:pt x="0" y="318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7062"/>
            <a:ext cx="18288000" cy="5139938"/>
            <a:chOff x="0" y="0"/>
            <a:chExt cx="4816593" cy="13537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3729"/>
            </a:xfrm>
            <a:custGeom>
              <a:avLst/>
              <a:gdLst/>
              <a:ahLst/>
              <a:cxnLst/>
              <a:rect r="r" b="b" t="t" l="l"/>
              <a:pathLst>
                <a:path h="135372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3729"/>
                  </a:lnTo>
                  <a:lnTo>
                    <a:pt x="0" y="1353729"/>
                  </a:lnTo>
                  <a:close/>
                </a:path>
              </a:pathLst>
            </a:custGeom>
            <a:solidFill>
              <a:srgbClr val="24282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4816593" cy="1334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751385" y="1360765"/>
            <a:ext cx="10469820" cy="565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true" sz="2500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EXECUTION DU SCRIPT TEST.SH</a:t>
            </a:r>
          </a:p>
          <a:p>
            <a:pPr algn="ctr">
              <a:lnSpc>
                <a:spcPts val="172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984816" y="4803754"/>
            <a:ext cx="4318368" cy="41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true" sz="3000">
                <a:solidFill>
                  <a:srgbClr val="1A1B1D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OFFRE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48508" y="4976265"/>
            <a:ext cx="4025639" cy="31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7"/>
              </a:lnSpc>
            </a:pPr>
            <a:r>
              <a:rPr lang="en-US" b="true" sz="2299">
                <a:solidFill>
                  <a:srgbClr val="1A1B1D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OFFRE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20723" y="4976265"/>
            <a:ext cx="4025639" cy="31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7"/>
              </a:lnSpc>
            </a:pPr>
            <a:r>
              <a:rPr lang="en-US" b="true" sz="2299">
                <a:solidFill>
                  <a:srgbClr val="1A1B1D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OFFRE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31533" y="5896099"/>
            <a:ext cx="3125753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1A1B1D"/>
                </a:solidFill>
                <a:latin typeface="Poppins Light"/>
                <a:ea typeface="Poppins Light"/>
                <a:cs typeface="Poppins Light"/>
                <a:sym typeface="Poppins Light"/>
              </a:rPr>
              <a:t>Une introduction à nos services avec un accès de base à nos ressources en ligne et une consultation gratuite de 30 minutes pour évaluer vos besoins.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82757" y="5896099"/>
            <a:ext cx="3125753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1A1B1D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Comprend tout ce que l'Offre Découverte propose, plus un service personnalisé avec support client prioritaire et un rapport détaillé de performance ou d'impact.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8700" y="2545486"/>
            <a:ext cx="15544800" cy="3186684"/>
          </a:xfrm>
          <a:custGeom>
            <a:avLst/>
            <a:gdLst/>
            <a:ahLst/>
            <a:cxnLst/>
            <a:rect r="r" b="b" t="t" l="l"/>
            <a:pathLst>
              <a:path h="3186684" w="15544800">
                <a:moveTo>
                  <a:pt x="0" y="0"/>
                </a:moveTo>
                <a:lnTo>
                  <a:pt x="15544800" y="0"/>
                </a:lnTo>
                <a:lnTo>
                  <a:pt x="15544800" y="3186684"/>
                </a:lnTo>
                <a:lnTo>
                  <a:pt x="0" y="318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67290" y="4150041"/>
            <a:ext cx="2376521" cy="788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60"/>
              </a:lnSpc>
            </a:pPr>
            <a:r>
              <a:rPr lang="en-US" b="true" sz="4400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MERCI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DAGoqQscBb0</dc:identifier>
  <dcterms:modified xsi:type="dcterms:W3CDTF">2011-08-01T06:04:30Z</dcterms:modified>
  <cp:revision>1</cp:revision>
  <dc:title>Présentation Entreprise Professionnelle et Moderne Jaune et Noir</dc:title>
</cp:coreProperties>
</file>