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0"/>
  </p:notesMasterIdLst>
  <p:sldIdLst>
    <p:sldId id="256" r:id="rId3"/>
    <p:sldId id="269" r:id="rId4"/>
    <p:sldId id="272" r:id="rId5"/>
    <p:sldId id="271" r:id="rId6"/>
    <p:sldId id="273" r:id="rId7"/>
    <p:sldId id="274" r:id="rId8"/>
    <p:sldId id="267" r:id="rId9"/>
  </p:sldIdLst>
  <p:sldSz cx="18288000" cy="10287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23" autoAdjust="0"/>
    <p:restoredTop sz="94660"/>
  </p:normalViewPr>
  <p:slideViewPr>
    <p:cSldViewPr snapToGrid="0">
      <p:cViewPr varScale="1">
        <p:scale>
          <a:sx n="52" d="100"/>
          <a:sy n="52" d="100"/>
        </p:scale>
        <p:origin x="95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9A7700CB-391C-4766-BB2E-11A9521B5D74}" type="datetimeFigureOut">
              <a:rPr lang="en-PH" smtClean="0"/>
              <a:t>03/11/2024</a:t>
            </a:fld>
            <a:endParaRPr lang="en-PH"/>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5989DC8D-68F6-4E81-9946-0EB43404D7C5}" type="slidenum">
              <a:rPr lang="en-PH" smtClean="0"/>
              <a:t>‹#›</a:t>
            </a:fld>
            <a:endParaRPr lang="en-PH"/>
          </a:p>
        </p:txBody>
      </p:sp>
    </p:spTree>
    <p:extLst>
      <p:ext uri="{BB962C8B-B14F-4D97-AF65-F5344CB8AC3E}">
        <p14:creationId xmlns:p14="http://schemas.microsoft.com/office/powerpoint/2010/main" val="2213038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67F7D9C1-83E5-4A12-8EC7-6BCCC09E6EA6}"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lgn="ctr">
              <a:buNone/>
            </a:pPr>
            <a:endParaRPr lang="en-PH" sz="4400" b="0" strike="noStrike" spc="-1">
              <a:solidFill>
                <a:srgbClr val="000000"/>
              </a:solidFill>
              <a:latin typeface="Arial"/>
            </a:endParaRPr>
          </a:p>
        </p:txBody>
      </p:sp>
      <p:sp>
        <p:nvSpPr>
          <p:cNvPr id="32" name="PlaceHolder 2"/>
          <p:cNvSpPr>
            <a:spLocks noGrp="1"/>
          </p:cNvSpPr>
          <p:nvPr>
            <p:ph/>
          </p:nvPr>
        </p:nvSpPr>
        <p:spPr>
          <a:xfrm>
            <a:off x="914400" y="2406960"/>
            <a:ext cx="16458840" cy="2845440"/>
          </a:xfrm>
          <a:prstGeom prst="rect">
            <a:avLst/>
          </a:prstGeom>
          <a:noFill/>
          <a:ln w="0">
            <a:noFill/>
          </a:ln>
        </p:spPr>
        <p:txBody>
          <a:bodyPr lIns="0" tIns="0" rIns="0" bIns="0" anchor="t">
            <a:normAutofit/>
          </a:bodyPr>
          <a:lstStyle/>
          <a:p>
            <a:pPr indent="0">
              <a:spcBef>
                <a:spcPts val="1417"/>
              </a:spcBef>
              <a:buNone/>
            </a:pPr>
            <a:endParaRPr lang="en-PH" sz="3200" b="0" strike="noStrike" spc="-1">
              <a:solidFill>
                <a:srgbClr val="000000"/>
              </a:solidFill>
              <a:latin typeface="Arial"/>
            </a:endParaRPr>
          </a:p>
        </p:txBody>
      </p:sp>
      <p:sp>
        <p:nvSpPr>
          <p:cNvPr id="33" name="PlaceHolder 3"/>
          <p:cNvSpPr>
            <a:spLocks noGrp="1"/>
          </p:cNvSpPr>
          <p:nvPr>
            <p:ph/>
          </p:nvPr>
        </p:nvSpPr>
        <p:spPr>
          <a:xfrm>
            <a:off x="914400" y="5523120"/>
            <a:ext cx="16458840" cy="2845440"/>
          </a:xfrm>
          <a:prstGeom prst="rect">
            <a:avLst/>
          </a:prstGeom>
          <a:noFill/>
          <a:ln w="0">
            <a:noFill/>
          </a:ln>
        </p:spPr>
        <p:txBody>
          <a:bodyPr lIns="0" tIns="0" rIns="0" bIns="0" anchor="t">
            <a:normAutofit/>
          </a:bodyPr>
          <a:lstStyle/>
          <a:p>
            <a:pPr indent="0">
              <a:spcBef>
                <a:spcPts val="1417"/>
              </a:spcBef>
              <a:buNone/>
            </a:pPr>
            <a:endParaRPr lang="en-PH"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2719C7CA-14A6-4129-9A5F-9CA29ACD0A19}"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lgn="ctr">
              <a:buNone/>
            </a:pPr>
            <a:endParaRPr lang="en-PH" sz="4400" b="0" strike="noStrike" spc="-1">
              <a:solidFill>
                <a:srgbClr val="000000"/>
              </a:solidFill>
              <a:latin typeface="Arial"/>
            </a:endParaRPr>
          </a:p>
        </p:txBody>
      </p:sp>
      <p:sp>
        <p:nvSpPr>
          <p:cNvPr id="35" name="PlaceHolder 2"/>
          <p:cNvSpPr>
            <a:spLocks noGrp="1"/>
          </p:cNvSpPr>
          <p:nvPr>
            <p:ph/>
          </p:nvPr>
        </p:nvSpPr>
        <p:spPr>
          <a:xfrm>
            <a:off x="914400" y="2406960"/>
            <a:ext cx="8031600" cy="2845440"/>
          </a:xfrm>
          <a:prstGeom prst="rect">
            <a:avLst/>
          </a:prstGeom>
          <a:noFill/>
          <a:ln w="0">
            <a:noFill/>
          </a:ln>
        </p:spPr>
        <p:txBody>
          <a:bodyPr lIns="0" tIns="0" rIns="0" bIns="0" anchor="t">
            <a:normAutofit/>
          </a:bodyPr>
          <a:lstStyle/>
          <a:p>
            <a:pPr indent="0">
              <a:spcBef>
                <a:spcPts val="1417"/>
              </a:spcBef>
              <a:buNone/>
            </a:pPr>
            <a:endParaRPr lang="en-PH" sz="3200" b="0" strike="noStrike" spc="-1">
              <a:solidFill>
                <a:srgbClr val="000000"/>
              </a:solidFill>
              <a:latin typeface="Arial"/>
            </a:endParaRPr>
          </a:p>
        </p:txBody>
      </p:sp>
      <p:sp>
        <p:nvSpPr>
          <p:cNvPr id="36" name="PlaceHolder 3"/>
          <p:cNvSpPr>
            <a:spLocks noGrp="1"/>
          </p:cNvSpPr>
          <p:nvPr>
            <p:ph/>
          </p:nvPr>
        </p:nvSpPr>
        <p:spPr>
          <a:xfrm>
            <a:off x="9348120" y="2406960"/>
            <a:ext cx="8031600" cy="2845440"/>
          </a:xfrm>
          <a:prstGeom prst="rect">
            <a:avLst/>
          </a:prstGeom>
          <a:noFill/>
          <a:ln w="0">
            <a:noFill/>
          </a:ln>
        </p:spPr>
        <p:txBody>
          <a:bodyPr lIns="0" tIns="0" rIns="0" bIns="0" anchor="t">
            <a:normAutofit/>
          </a:bodyPr>
          <a:lstStyle/>
          <a:p>
            <a:pPr indent="0">
              <a:spcBef>
                <a:spcPts val="1417"/>
              </a:spcBef>
              <a:buNone/>
            </a:pPr>
            <a:endParaRPr lang="en-PH" sz="3200" b="0" strike="noStrike" spc="-1">
              <a:solidFill>
                <a:srgbClr val="000000"/>
              </a:solidFill>
              <a:latin typeface="Arial"/>
            </a:endParaRPr>
          </a:p>
        </p:txBody>
      </p:sp>
      <p:sp>
        <p:nvSpPr>
          <p:cNvPr id="37" name="PlaceHolder 4"/>
          <p:cNvSpPr>
            <a:spLocks noGrp="1"/>
          </p:cNvSpPr>
          <p:nvPr>
            <p:ph/>
          </p:nvPr>
        </p:nvSpPr>
        <p:spPr>
          <a:xfrm>
            <a:off x="914400" y="5523120"/>
            <a:ext cx="8031600" cy="2845440"/>
          </a:xfrm>
          <a:prstGeom prst="rect">
            <a:avLst/>
          </a:prstGeom>
          <a:noFill/>
          <a:ln w="0">
            <a:noFill/>
          </a:ln>
        </p:spPr>
        <p:txBody>
          <a:bodyPr lIns="0" tIns="0" rIns="0" bIns="0" anchor="t">
            <a:normAutofit/>
          </a:bodyPr>
          <a:lstStyle/>
          <a:p>
            <a:pPr indent="0">
              <a:spcBef>
                <a:spcPts val="1417"/>
              </a:spcBef>
              <a:buNone/>
            </a:pPr>
            <a:endParaRPr lang="en-PH" sz="3200" b="0" strike="noStrike" spc="-1">
              <a:solidFill>
                <a:srgbClr val="000000"/>
              </a:solidFill>
              <a:latin typeface="Arial"/>
            </a:endParaRPr>
          </a:p>
        </p:txBody>
      </p:sp>
      <p:sp>
        <p:nvSpPr>
          <p:cNvPr id="38" name="PlaceHolder 5"/>
          <p:cNvSpPr>
            <a:spLocks noGrp="1"/>
          </p:cNvSpPr>
          <p:nvPr>
            <p:ph/>
          </p:nvPr>
        </p:nvSpPr>
        <p:spPr>
          <a:xfrm>
            <a:off x="9348120" y="5523120"/>
            <a:ext cx="8031600" cy="2845440"/>
          </a:xfrm>
          <a:prstGeom prst="rect">
            <a:avLst/>
          </a:prstGeom>
          <a:noFill/>
          <a:ln w="0">
            <a:noFill/>
          </a:ln>
        </p:spPr>
        <p:txBody>
          <a:bodyPr lIns="0" tIns="0" rIns="0" bIns="0" anchor="t">
            <a:normAutofit/>
          </a:bodyPr>
          <a:lstStyle/>
          <a:p>
            <a:pPr indent="0">
              <a:spcBef>
                <a:spcPts val="1417"/>
              </a:spcBef>
              <a:buNone/>
            </a:pPr>
            <a:endParaRPr lang="en-PH" sz="32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9A04CD41-DC30-4A3B-921A-94E6ADA2F57D}"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lgn="ctr">
              <a:buNone/>
            </a:pPr>
            <a:endParaRPr lang="en-PH" sz="4400" b="0" strike="noStrike" spc="-1">
              <a:solidFill>
                <a:srgbClr val="000000"/>
              </a:solidFill>
              <a:latin typeface="Arial"/>
            </a:endParaRPr>
          </a:p>
        </p:txBody>
      </p:sp>
      <p:sp>
        <p:nvSpPr>
          <p:cNvPr id="40" name="PlaceHolder 2"/>
          <p:cNvSpPr>
            <a:spLocks noGrp="1"/>
          </p:cNvSpPr>
          <p:nvPr>
            <p:ph/>
          </p:nvPr>
        </p:nvSpPr>
        <p:spPr>
          <a:xfrm>
            <a:off x="914400" y="2406960"/>
            <a:ext cx="5299560" cy="2845440"/>
          </a:xfrm>
          <a:prstGeom prst="rect">
            <a:avLst/>
          </a:prstGeom>
          <a:noFill/>
          <a:ln w="0">
            <a:noFill/>
          </a:ln>
        </p:spPr>
        <p:txBody>
          <a:bodyPr lIns="0" tIns="0" rIns="0" bIns="0" anchor="t">
            <a:normAutofit/>
          </a:bodyPr>
          <a:lstStyle/>
          <a:p>
            <a:pPr indent="0">
              <a:spcBef>
                <a:spcPts val="1417"/>
              </a:spcBef>
              <a:buNone/>
            </a:pPr>
            <a:endParaRPr lang="en-PH" sz="3200" b="0" strike="noStrike" spc="-1">
              <a:solidFill>
                <a:srgbClr val="000000"/>
              </a:solidFill>
              <a:latin typeface="Arial"/>
            </a:endParaRPr>
          </a:p>
        </p:txBody>
      </p:sp>
      <p:sp>
        <p:nvSpPr>
          <p:cNvPr id="41" name="PlaceHolder 3"/>
          <p:cNvSpPr>
            <a:spLocks noGrp="1"/>
          </p:cNvSpPr>
          <p:nvPr>
            <p:ph/>
          </p:nvPr>
        </p:nvSpPr>
        <p:spPr>
          <a:xfrm>
            <a:off x="6479280" y="2406960"/>
            <a:ext cx="5299560" cy="2845440"/>
          </a:xfrm>
          <a:prstGeom prst="rect">
            <a:avLst/>
          </a:prstGeom>
          <a:noFill/>
          <a:ln w="0">
            <a:noFill/>
          </a:ln>
        </p:spPr>
        <p:txBody>
          <a:bodyPr lIns="0" tIns="0" rIns="0" bIns="0" anchor="t">
            <a:normAutofit/>
          </a:bodyPr>
          <a:lstStyle/>
          <a:p>
            <a:pPr indent="0">
              <a:spcBef>
                <a:spcPts val="1417"/>
              </a:spcBef>
              <a:buNone/>
            </a:pPr>
            <a:endParaRPr lang="en-PH" sz="3200" b="0" strike="noStrike" spc="-1">
              <a:solidFill>
                <a:srgbClr val="000000"/>
              </a:solidFill>
              <a:latin typeface="Arial"/>
            </a:endParaRPr>
          </a:p>
        </p:txBody>
      </p:sp>
      <p:sp>
        <p:nvSpPr>
          <p:cNvPr id="42" name="PlaceHolder 4"/>
          <p:cNvSpPr>
            <a:spLocks noGrp="1"/>
          </p:cNvSpPr>
          <p:nvPr>
            <p:ph/>
          </p:nvPr>
        </p:nvSpPr>
        <p:spPr>
          <a:xfrm>
            <a:off x="12044160" y="2406960"/>
            <a:ext cx="5299560" cy="2845440"/>
          </a:xfrm>
          <a:prstGeom prst="rect">
            <a:avLst/>
          </a:prstGeom>
          <a:noFill/>
          <a:ln w="0">
            <a:noFill/>
          </a:ln>
        </p:spPr>
        <p:txBody>
          <a:bodyPr lIns="0" tIns="0" rIns="0" bIns="0" anchor="t">
            <a:normAutofit/>
          </a:bodyPr>
          <a:lstStyle/>
          <a:p>
            <a:pPr indent="0">
              <a:spcBef>
                <a:spcPts val="1417"/>
              </a:spcBef>
              <a:buNone/>
            </a:pPr>
            <a:endParaRPr lang="en-PH" sz="3200" b="0" strike="noStrike" spc="-1">
              <a:solidFill>
                <a:srgbClr val="000000"/>
              </a:solidFill>
              <a:latin typeface="Arial"/>
            </a:endParaRPr>
          </a:p>
        </p:txBody>
      </p:sp>
      <p:sp>
        <p:nvSpPr>
          <p:cNvPr id="43" name="PlaceHolder 5"/>
          <p:cNvSpPr>
            <a:spLocks noGrp="1"/>
          </p:cNvSpPr>
          <p:nvPr>
            <p:ph/>
          </p:nvPr>
        </p:nvSpPr>
        <p:spPr>
          <a:xfrm>
            <a:off x="914400" y="5523120"/>
            <a:ext cx="5299560" cy="2845440"/>
          </a:xfrm>
          <a:prstGeom prst="rect">
            <a:avLst/>
          </a:prstGeom>
          <a:noFill/>
          <a:ln w="0">
            <a:noFill/>
          </a:ln>
        </p:spPr>
        <p:txBody>
          <a:bodyPr lIns="0" tIns="0" rIns="0" bIns="0" anchor="t">
            <a:normAutofit/>
          </a:bodyPr>
          <a:lstStyle/>
          <a:p>
            <a:pPr indent="0">
              <a:spcBef>
                <a:spcPts val="1417"/>
              </a:spcBef>
              <a:buNone/>
            </a:pPr>
            <a:endParaRPr lang="en-PH" sz="3200" b="0" strike="noStrike" spc="-1">
              <a:solidFill>
                <a:srgbClr val="000000"/>
              </a:solidFill>
              <a:latin typeface="Arial"/>
            </a:endParaRPr>
          </a:p>
        </p:txBody>
      </p:sp>
      <p:sp>
        <p:nvSpPr>
          <p:cNvPr id="44" name="PlaceHolder 6"/>
          <p:cNvSpPr>
            <a:spLocks noGrp="1"/>
          </p:cNvSpPr>
          <p:nvPr>
            <p:ph/>
          </p:nvPr>
        </p:nvSpPr>
        <p:spPr>
          <a:xfrm>
            <a:off x="6479280" y="5523120"/>
            <a:ext cx="5299560" cy="2845440"/>
          </a:xfrm>
          <a:prstGeom prst="rect">
            <a:avLst/>
          </a:prstGeom>
          <a:noFill/>
          <a:ln w="0">
            <a:noFill/>
          </a:ln>
        </p:spPr>
        <p:txBody>
          <a:bodyPr lIns="0" tIns="0" rIns="0" bIns="0" anchor="t">
            <a:normAutofit/>
          </a:bodyPr>
          <a:lstStyle/>
          <a:p>
            <a:pPr indent="0">
              <a:spcBef>
                <a:spcPts val="1417"/>
              </a:spcBef>
              <a:buNone/>
            </a:pPr>
            <a:endParaRPr lang="en-PH" sz="3200" b="0" strike="noStrike" spc="-1">
              <a:solidFill>
                <a:srgbClr val="000000"/>
              </a:solidFill>
              <a:latin typeface="Arial"/>
            </a:endParaRPr>
          </a:p>
        </p:txBody>
      </p:sp>
      <p:sp>
        <p:nvSpPr>
          <p:cNvPr id="45" name="PlaceHolder 7"/>
          <p:cNvSpPr>
            <a:spLocks noGrp="1"/>
          </p:cNvSpPr>
          <p:nvPr>
            <p:ph/>
          </p:nvPr>
        </p:nvSpPr>
        <p:spPr>
          <a:xfrm>
            <a:off x="12044160" y="5523120"/>
            <a:ext cx="5299560" cy="2845440"/>
          </a:xfrm>
          <a:prstGeom prst="rect">
            <a:avLst/>
          </a:prstGeom>
          <a:noFill/>
          <a:ln w="0">
            <a:noFill/>
          </a:ln>
        </p:spPr>
        <p:txBody>
          <a:bodyPr lIns="0" tIns="0" rIns="0" bIns="0" anchor="t">
            <a:normAutofit/>
          </a:bodyPr>
          <a:lstStyle/>
          <a:p>
            <a:pPr indent="0">
              <a:spcBef>
                <a:spcPts val="1417"/>
              </a:spcBef>
              <a:buNone/>
            </a:pPr>
            <a:endParaRPr lang="en-PH" sz="32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1DFBEC6A-C94C-4D58-AD1D-126D2E0F0D5F}"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9E4DB002-60C5-447A-9CFF-8CB58D9938D5}"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lgn="ctr">
              <a:buNone/>
            </a:pPr>
            <a:endParaRPr lang="en-PH" sz="4400" b="0" strike="noStrike" spc="-1">
              <a:solidFill>
                <a:srgbClr val="000000"/>
              </a:solidFill>
              <a:latin typeface="Arial"/>
            </a:endParaRPr>
          </a:p>
        </p:txBody>
      </p:sp>
      <p:sp>
        <p:nvSpPr>
          <p:cNvPr id="57" name="PlaceHolder 2"/>
          <p:cNvSpPr>
            <a:spLocks noGrp="1"/>
          </p:cNvSpPr>
          <p:nvPr>
            <p:ph type="subTitle"/>
          </p:nvPr>
        </p:nvSpPr>
        <p:spPr>
          <a:xfrm>
            <a:off x="914400" y="2406960"/>
            <a:ext cx="16458840" cy="5965920"/>
          </a:xfrm>
          <a:prstGeom prst="rect">
            <a:avLst/>
          </a:prstGeom>
          <a:noFill/>
          <a:ln w="0">
            <a:noFill/>
          </a:ln>
        </p:spPr>
        <p:txBody>
          <a:bodyPr lIns="0" tIns="0" rIns="0" bIns="0" anchor="ctr">
            <a:noAutofit/>
          </a:bodyPr>
          <a:lstStyle/>
          <a:p>
            <a:pPr indent="0" algn="ctr">
              <a:buNone/>
            </a:pPr>
            <a:endParaRPr lang="en-PH"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8766438F-0617-43F6-865E-35553F054690}"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lgn="ctr">
              <a:buNone/>
            </a:pPr>
            <a:endParaRPr lang="en-PH" sz="4400" b="0" strike="noStrike" spc="-1">
              <a:solidFill>
                <a:srgbClr val="000000"/>
              </a:solidFill>
              <a:latin typeface="Arial"/>
            </a:endParaRPr>
          </a:p>
        </p:txBody>
      </p:sp>
      <p:sp>
        <p:nvSpPr>
          <p:cNvPr id="59" name="PlaceHolder 2"/>
          <p:cNvSpPr>
            <a:spLocks noGrp="1"/>
          </p:cNvSpPr>
          <p:nvPr>
            <p:ph/>
          </p:nvPr>
        </p:nvSpPr>
        <p:spPr>
          <a:xfrm>
            <a:off x="914400" y="2406960"/>
            <a:ext cx="16458840" cy="5965920"/>
          </a:xfrm>
          <a:prstGeom prst="rect">
            <a:avLst/>
          </a:prstGeom>
          <a:noFill/>
          <a:ln w="0">
            <a:noFill/>
          </a:ln>
        </p:spPr>
        <p:txBody>
          <a:bodyPr lIns="0" tIns="0" rIns="0" bIns="0" anchor="t">
            <a:normAutofit/>
          </a:bodyPr>
          <a:lstStyle/>
          <a:p>
            <a:pPr indent="0">
              <a:spcBef>
                <a:spcPts val="1417"/>
              </a:spcBef>
              <a:buNone/>
            </a:pPr>
            <a:endParaRPr lang="en-PH"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C2907C53-B584-4E61-9ED9-78CB52809F82}"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lgn="ctr">
              <a:buNone/>
            </a:pPr>
            <a:endParaRPr lang="en-PH" sz="4400" b="0" strike="noStrike" spc="-1">
              <a:solidFill>
                <a:srgbClr val="000000"/>
              </a:solidFill>
              <a:latin typeface="Arial"/>
            </a:endParaRPr>
          </a:p>
        </p:txBody>
      </p:sp>
      <p:sp>
        <p:nvSpPr>
          <p:cNvPr id="61" name="PlaceHolder 2"/>
          <p:cNvSpPr>
            <a:spLocks noGrp="1"/>
          </p:cNvSpPr>
          <p:nvPr>
            <p:ph/>
          </p:nvPr>
        </p:nvSpPr>
        <p:spPr>
          <a:xfrm>
            <a:off x="914400" y="2406960"/>
            <a:ext cx="8031600" cy="5965920"/>
          </a:xfrm>
          <a:prstGeom prst="rect">
            <a:avLst/>
          </a:prstGeom>
          <a:noFill/>
          <a:ln w="0">
            <a:noFill/>
          </a:ln>
        </p:spPr>
        <p:txBody>
          <a:bodyPr lIns="0" tIns="0" rIns="0" bIns="0" anchor="t">
            <a:normAutofit/>
          </a:bodyPr>
          <a:lstStyle/>
          <a:p>
            <a:pPr indent="0">
              <a:spcBef>
                <a:spcPts val="1417"/>
              </a:spcBef>
              <a:buNone/>
            </a:pPr>
            <a:endParaRPr lang="en-PH" sz="3200" b="0" strike="noStrike" spc="-1">
              <a:solidFill>
                <a:srgbClr val="000000"/>
              </a:solidFill>
              <a:latin typeface="Arial"/>
            </a:endParaRPr>
          </a:p>
        </p:txBody>
      </p:sp>
      <p:sp>
        <p:nvSpPr>
          <p:cNvPr id="62" name="PlaceHolder 3"/>
          <p:cNvSpPr>
            <a:spLocks noGrp="1"/>
          </p:cNvSpPr>
          <p:nvPr>
            <p:ph/>
          </p:nvPr>
        </p:nvSpPr>
        <p:spPr>
          <a:xfrm>
            <a:off x="9348120" y="2406960"/>
            <a:ext cx="8031600" cy="5965920"/>
          </a:xfrm>
          <a:prstGeom prst="rect">
            <a:avLst/>
          </a:prstGeom>
          <a:noFill/>
          <a:ln w="0">
            <a:noFill/>
          </a:ln>
        </p:spPr>
        <p:txBody>
          <a:bodyPr lIns="0" tIns="0" rIns="0" bIns="0" anchor="t">
            <a:normAutofit/>
          </a:bodyPr>
          <a:lstStyle/>
          <a:p>
            <a:pPr indent="0">
              <a:spcBef>
                <a:spcPts val="1417"/>
              </a:spcBef>
              <a:buNone/>
            </a:pPr>
            <a:endParaRPr lang="en-PH" sz="32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CA3E756F-1A80-4FFE-89DA-C9F35E2DF4B8}"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lgn="ctr">
              <a:buNone/>
            </a:pPr>
            <a:endParaRPr lang="en-PH" sz="44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6E85B841-34C6-43E8-B357-0EC8DA43F7D9}"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914400" y="410400"/>
            <a:ext cx="16458840" cy="7962840"/>
          </a:xfrm>
          <a:prstGeom prst="rect">
            <a:avLst/>
          </a:prstGeom>
          <a:noFill/>
          <a:ln w="0">
            <a:noFill/>
          </a:ln>
        </p:spPr>
        <p:txBody>
          <a:bodyPr lIns="0" tIns="0" rIns="0" bIns="0" anchor="ctr">
            <a:noAutofit/>
          </a:bodyPr>
          <a:lstStyle/>
          <a:p>
            <a:pPr algn="ctr"/>
            <a:endParaRPr lang="en-PH" sz="32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1576076E-CD89-4A2A-9430-5B53895B4DDA}"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lgn="ctr">
              <a:buNone/>
            </a:pPr>
            <a:endParaRPr lang="en-PH" sz="4400" b="0" strike="noStrike" spc="-1">
              <a:solidFill>
                <a:srgbClr val="000000"/>
              </a:solidFill>
              <a:latin typeface="Arial"/>
            </a:endParaRPr>
          </a:p>
        </p:txBody>
      </p:sp>
      <p:sp>
        <p:nvSpPr>
          <p:cNvPr id="66" name="PlaceHolder 2"/>
          <p:cNvSpPr>
            <a:spLocks noGrp="1"/>
          </p:cNvSpPr>
          <p:nvPr>
            <p:ph/>
          </p:nvPr>
        </p:nvSpPr>
        <p:spPr>
          <a:xfrm>
            <a:off x="914400" y="2406960"/>
            <a:ext cx="8031600" cy="2845440"/>
          </a:xfrm>
          <a:prstGeom prst="rect">
            <a:avLst/>
          </a:prstGeom>
          <a:noFill/>
          <a:ln w="0">
            <a:noFill/>
          </a:ln>
        </p:spPr>
        <p:txBody>
          <a:bodyPr lIns="0" tIns="0" rIns="0" bIns="0" anchor="t">
            <a:normAutofit/>
          </a:bodyPr>
          <a:lstStyle/>
          <a:p>
            <a:pPr indent="0">
              <a:spcBef>
                <a:spcPts val="1417"/>
              </a:spcBef>
              <a:buNone/>
            </a:pPr>
            <a:endParaRPr lang="en-PH" sz="3200" b="0" strike="noStrike" spc="-1">
              <a:solidFill>
                <a:srgbClr val="000000"/>
              </a:solidFill>
              <a:latin typeface="Arial"/>
            </a:endParaRPr>
          </a:p>
        </p:txBody>
      </p:sp>
      <p:sp>
        <p:nvSpPr>
          <p:cNvPr id="67" name="PlaceHolder 3"/>
          <p:cNvSpPr>
            <a:spLocks noGrp="1"/>
          </p:cNvSpPr>
          <p:nvPr>
            <p:ph/>
          </p:nvPr>
        </p:nvSpPr>
        <p:spPr>
          <a:xfrm>
            <a:off x="9348120" y="2406960"/>
            <a:ext cx="8031600" cy="5965920"/>
          </a:xfrm>
          <a:prstGeom prst="rect">
            <a:avLst/>
          </a:prstGeom>
          <a:noFill/>
          <a:ln w="0">
            <a:noFill/>
          </a:ln>
        </p:spPr>
        <p:txBody>
          <a:bodyPr lIns="0" tIns="0" rIns="0" bIns="0" anchor="t">
            <a:normAutofit/>
          </a:bodyPr>
          <a:lstStyle/>
          <a:p>
            <a:pPr indent="0">
              <a:spcBef>
                <a:spcPts val="1417"/>
              </a:spcBef>
              <a:buNone/>
            </a:pPr>
            <a:endParaRPr lang="en-PH" sz="3200" b="0" strike="noStrike" spc="-1">
              <a:solidFill>
                <a:srgbClr val="000000"/>
              </a:solidFill>
              <a:latin typeface="Arial"/>
            </a:endParaRPr>
          </a:p>
        </p:txBody>
      </p:sp>
      <p:sp>
        <p:nvSpPr>
          <p:cNvPr id="68" name="PlaceHolder 4"/>
          <p:cNvSpPr>
            <a:spLocks noGrp="1"/>
          </p:cNvSpPr>
          <p:nvPr>
            <p:ph/>
          </p:nvPr>
        </p:nvSpPr>
        <p:spPr>
          <a:xfrm>
            <a:off x="914400" y="5523120"/>
            <a:ext cx="8031600" cy="2845440"/>
          </a:xfrm>
          <a:prstGeom prst="rect">
            <a:avLst/>
          </a:prstGeom>
          <a:noFill/>
          <a:ln w="0">
            <a:noFill/>
          </a:ln>
        </p:spPr>
        <p:txBody>
          <a:bodyPr lIns="0" tIns="0" rIns="0" bIns="0" anchor="t">
            <a:normAutofit/>
          </a:bodyPr>
          <a:lstStyle/>
          <a:p>
            <a:pPr indent="0">
              <a:spcBef>
                <a:spcPts val="1417"/>
              </a:spcBef>
              <a:buNone/>
            </a:pPr>
            <a:endParaRPr lang="en-PH"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07E25CD9-E58A-418D-9242-07B03CDAA81F}"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lgn="ctr">
              <a:buNone/>
            </a:pPr>
            <a:endParaRPr lang="en-PH" sz="4400" b="0" strike="noStrike" spc="-1">
              <a:solidFill>
                <a:srgbClr val="000000"/>
              </a:solidFill>
              <a:latin typeface="Arial"/>
            </a:endParaRPr>
          </a:p>
        </p:txBody>
      </p:sp>
      <p:sp>
        <p:nvSpPr>
          <p:cNvPr id="11" name="PlaceHolder 2"/>
          <p:cNvSpPr>
            <a:spLocks noGrp="1"/>
          </p:cNvSpPr>
          <p:nvPr>
            <p:ph type="subTitle"/>
          </p:nvPr>
        </p:nvSpPr>
        <p:spPr>
          <a:xfrm>
            <a:off x="914400" y="2406960"/>
            <a:ext cx="16458840" cy="5965920"/>
          </a:xfrm>
          <a:prstGeom prst="rect">
            <a:avLst/>
          </a:prstGeom>
          <a:noFill/>
          <a:ln w="0">
            <a:noFill/>
          </a:ln>
        </p:spPr>
        <p:txBody>
          <a:bodyPr lIns="0" tIns="0" rIns="0" bIns="0" anchor="ctr">
            <a:noAutofit/>
          </a:bodyPr>
          <a:lstStyle/>
          <a:p>
            <a:pPr indent="0" algn="ctr">
              <a:buNone/>
            </a:pPr>
            <a:endParaRPr lang="en-PH"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81FE043F-0C47-4AB4-8448-70C8BDCFB11D}"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lgn="ctr">
              <a:buNone/>
            </a:pPr>
            <a:endParaRPr lang="en-PH" sz="4400" b="0" strike="noStrike" spc="-1">
              <a:solidFill>
                <a:srgbClr val="000000"/>
              </a:solidFill>
              <a:latin typeface="Arial"/>
            </a:endParaRPr>
          </a:p>
        </p:txBody>
      </p:sp>
      <p:sp>
        <p:nvSpPr>
          <p:cNvPr id="70" name="PlaceHolder 2"/>
          <p:cNvSpPr>
            <a:spLocks noGrp="1"/>
          </p:cNvSpPr>
          <p:nvPr>
            <p:ph/>
          </p:nvPr>
        </p:nvSpPr>
        <p:spPr>
          <a:xfrm>
            <a:off x="914400" y="2406960"/>
            <a:ext cx="8031600" cy="5965920"/>
          </a:xfrm>
          <a:prstGeom prst="rect">
            <a:avLst/>
          </a:prstGeom>
          <a:noFill/>
          <a:ln w="0">
            <a:noFill/>
          </a:ln>
        </p:spPr>
        <p:txBody>
          <a:bodyPr lIns="0" tIns="0" rIns="0" bIns="0" anchor="t">
            <a:normAutofit/>
          </a:bodyPr>
          <a:lstStyle/>
          <a:p>
            <a:pPr indent="0">
              <a:spcBef>
                <a:spcPts val="1417"/>
              </a:spcBef>
              <a:buNone/>
            </a:pPr>
            <a:endParaRPr lang="en-PH" sz="3200" b="0" strike="noStrike" spc="-1">
              <a:solidFill>
                <a:srgbClr val="000000"/>
              </a:solidFill>
              <a:latin typeface="Arial"/>
            </a:endParaRPr>
          </a:p>
        </p:txBody>
      </p:sp>
      <p:sp>
        <p:nvSpPr>
          <p:cNvPr id="71" name="PlaceHolder 3"/>
          <p:cNvSpPr>
            <a:spLocks noGrp="1"/>
          </p:cNvSpPr>
          <p:nvPr>
            <p:ph/>
          </p:nvPr>
        </p:nvSpPr>
        <p:spPr>
          <a:xfrm>
            <a:off x="9348120" y="2406960"/>
            <a:ext cx="8031600" cy="2845440"/>
          </a:xfrm>
          <a:prstGeom prst="rect">
            <a:avLst/>
          </a:prstGeom>
          <a:noFill/>
          <a:ln w="0">
            <a:noFill/>
          </a:ln>
        </p:spPr>
        <p:txBody>
          <a:bodyPr lIns="0" tIns="0" rIns="0" bIns="0" anchor="t">
            <a:normAutofit/>
          </a:bodyPr>
          <a:lstStyle/>
          <a:p>
            <a:pPr indent="0">
              <a:spcBef>
                <a:spcPts val="1417"/>
              </a:spcBef>
              <a:buNone/>
            </a:pPr>
            <a:endParaRPr lang="en-PH" sz="3200" b="0" strike="noStrike" spc="-1">
              <a:solidFill>
                <a:srgbClr val="000000"/>
              </a:solidFill>
              <a:latin typeface="Arial"/>
            </a:endParaRPr>
          </a:p>
        </p:txBody>
      </p:sp>
      <p:sp>
        <p:nvSpPr>
          <p:cNvPr id="72" name="PlaceHolder 4"/>
          <p:cNvSpPr>
            <a:spLocks noGrp="1"/>
          </p:cNvSpPr>
          <p:nvPr>
            <p:ph/>
          </p:nvPr>
        </p:nvSpPr>
        <p:spPr>
          <a:xfrm>
            <a:off x="9348120" y="5523120"/>
            <a:ext cx="8031600" cy="2845440"/>
          </a:xfrm>
          <a:prstGeom prst="rect">
            <a:avLst/>
          </a:prstGeom>
          <a:noFill/>
          <a:ln w="0">
            <a:noFill/>
          </a:ln>
        </p:spPr>
        <p:txBody>
          <a:bodyPr lIns="0" tIns="0" rIns="0" bIns="0" anchor="t">
            <a:normAutofit/>
          </a:bodyPr>
          <a:lstStyle/>
          <a:p>
            <a:pPr indent="0">
              <a:spcBef>
                <a:spcPts val="1417"/>
              </a:spcBef>
              <a:buNone/>
            </a:pPr>
            <a:endParaRPr lang="en-PH"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2BD03941-8AAE-4CC9-82C0-B42CFDA5D057}"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lgn="ctr">
              <a:buNone/>
            </a:pPr>
            <a:endParaRPr lang="en-PH" sz="4400" b="0" strike="noStrike" spc="-1">
              <a:solidFill>
                <a:srgbClr val="000000"/>
              </a:solidFill>
              <a:latin typeface="Arial"/>
            </a:endParaRPr>
          </a:p>
        </p:txBody>
      </p:sp>
      <p:sp>
        <p:nvSpPr>
          <p:cNvPr id="74" name="PlaceHolder 2"/>
          <p:cNvSpPr>
            <a:spLocks noGrp="1"/>
          </p:cNvSpPr>
          <p:nvPr>
            <p:ph/>
          </p:nvPr>
        </p:nvSpPr>
        <p:spPr>
          <a:xfrm>
            <a:off x="914400" y="2406960"/>
            <a:ext cx="8031600" cy="2845440"/>
          </a:xfrm>
          <a:prstGeom prst="rect">
            <a:avLst/>
          </a:prstGeom>
          <a:noFill/>
          <a:ln w="0">
            <a:noFill/>
          </a:ln>
        </p:spPr>
        <p:txBody>
          <a:bodyPr lIns="0" tIns="0" rIns="0" bIns="0" anchor="t">
            <a:normAutofit/>
          </a:bodyPr>
          <a:lstStyle/>
          <a:p>
            <a:pPr indent="0">
              <a:spcBef>
                <a:spcPts val="1417"/>
              </a:spcBef>
              <a:buNone/>
            </a:pPr>
            <a:endParaRPr lang="en-PH" sz="3200" b="0" strike="noStrike" spc="-1">
              <a:solidFill>
                <a:srgbClr val="000000"/>
              </a:solidFill>
              <a:latin typeface="Arial"/>
            </a:endParaRPr>
          </a:p>
        </p:txBody>
      </p:sp>
      <p:sp>
        <p:nvSpPr>
          <p:cNvPr id="75" name="PlaceHolder 3"/>
          <p:cNvSpPr>
            <a:spLocks noGrp="1"/>
          </p:cNvSpPr>
          <p:nvPr>
            <p:ph/>
          </p:nvPr>
        </p:nvSpPr>
        <p:spPr>
          <a:xfrm>
            <a:off x="9348120" y="2406960"/>
            <a:ext cx="8031600" cy="2845440"/>
          </a:xfrm>
          <a:prstGeom prst="rect">
            <a:avLst/>
          </a:prstGeom>
          <a:noFill/>
          <a:ln w="0">
            <a:noFill/>
          </a:ln>
        </p:spPr>
        <p:txBody>
          <a:bodyPr lIns="0" tIns="0" rIns="0" bIns="0" anchor="t">
            <a:normAutofit/>
          </a:bodyPr>
          <a:lstStyle/>
          <a:p>
            <a:pPr indent="0">
              <a:spcBef>
                <a:spcPts val="1417"/>
              </a:spcBef>
              <a:buNone/>
            </a:pPr>
            <a:endParaRPr lang="en-PH" sz="3200" b="0" strike="noStrike" spc="-1">
              <a:solidFill>
                <a:srgbClr val="000000"/>
              </a:solidFill>
              <a:latin typeface="Arial"/>
            </a:endParaRPr>
          </a:p>
        </p:txBody>
      </p:sp>
      <p:sp>
        <p:nvSpPr>
          <p:cNvPr id="76" name="PlaceHolder 4"/>
          <p:cNvSpPr>
            <a:spLocks noGrp="1"/>
          </p:cNvSpPr>
          <p:nvPr>
            <p:ph/>
          </p:nvPr>
        </p:nvSpPr>
        <p:spPr>
          <a:xfrm>
            <a:off x="914400" y="5523120"/>
            <a:ext cx="16458840" cy="2845440"/>
          </a:xfrm>
          <a:prstGeom prst="rect">
            <a:avLst/>
          </a:prstGeom>
          <a:noFill/>
          <a:ln w="0">
            <a:noFill/>
          </a:ln>
        </p:spPr>
        <p:txBody>
          <a:bodyPr lIns="0" tIns="0" rIns="0" bIns="0" anchor="t">
            <a:normAutofit/>
          </a:bodyPr>
          <a:lstStyle/>
          <a:p>
            <a:pPr indent="0">
              <a:spcBef>
                <a:spcPts val="1417"/>
              </a:spcBef>
              <a:buNone/>
            </a:pPr>
            <a:endParaRPr lang="en-PH"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A5340453-2603-4657-9F04-71D75E006ADC}"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lgn="ctr">
              <a:buNone/>
            </a:pPr>
            <a:endParaRPr lang="en-PH" sz="4400" b="0" strike="noStrike" spc="-1">
              <a:solidFill>
                <a:srgbClr val="000000"/>
              </a:solidFill>
              <a:latin typeface="Arial"/>
            </a:endParaRPr>
          </a:p>
        </p:txBody>
      </p:sp>
      <p:sp>
        <p:nvSpPr>
          <p:cNvPr id="78" name="PlaceHolder 2"/>
          <p:cNvSpPr>
            <a:spLocks noGrp="1"/>
          </p:cNvSpPr>
          <p:nvPr>
            <p:ph/>
          </p:nvPr>
        </p:nvSpPr>
        <p:spPr>
          <a:xfrm>
            <a:off x="914400" y="2406960"/>
            <a:ext cx="16458840" cy="2845440"/>
          </a:xfrm>
          <a:prstGeom prst="rect">
            <a:avLst/>
          </a:prstGeom>
          <a:noFill/>
          <a:ln w="0">
            <a:noFill/>
          </a:ln>
        </p:spPr>
        <p:txBody>
          <a:bodyPr lIns="0" tIns="0" rIns="0" bIns="0" anchor="t">
            <a:normAutofit/>
          </a:bodyPr>
          <a:lstStyle/>
          <a:p>
            <a:pPr indent="0">
              <a:spcBef>
                <a:spcPts val="1417"/>
              </a:spcBef>
              <a:buNone/>
            </a:pPr>
            <a:endParaRPr lang="en-PH" sz="3200" b="0" strike="noStrike" spc="-1">
              <a:solidFill>
                <a:srgbClr val="000000"/>
              </a:solidFill>
              <a:latin typeface="Arial"/>
            </a:endParaRPr>
          </a:p>
        </p:txBody>
      </p:sp>
      <p:sp>
        <p:nvSpPr>
          <p:cNvPr id="79" name="PlaceHolder 3"/>
          <p:cNvSpPr>
            <a:spLocks noGrp="1"/>
          </p:cNvSpPr>
          <p:nvPr>
            <p:ph/>
          </p:nvPr>
        </p:nvSpPr>
        <p:spPr>
          <a:xfrm>
            <a:off x="914400" y="5523120"/>
            <a:ext cx="16458840" cy="2845440"/>
          </a:xfrm>
          <a:prstGeom prst="rect">
            <a:avLst/>
          </a:prstGeom>
          <a:noFill/>
          <a:ln w="0">
            <a:noFill/>
          </a:ln>
        </p:spPr>
        <p:txBody>
          <a:bodyPr lIns="0" tIns="0" rIns="0" bIns="0" anchor="t">
            <a:normAutofit/>
          </a:bodyPr>
          <a:lstStyle/>
          <a:p>
            <a:pPr indent="0">
              <a:spcBef>
                <a:spcPts val="1417"/>
              </a:spcBef>
              <a:buNone/>
            </a:pPr>
            <a:endParaRPr lang="en-PH" sz="32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22A339CA-C464-4810-8A0A-34ED8CB6C2D2}"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lgn="ctr">
              <a:buNone/>
            </a:pPr>
            <a:endParaRPr lang="en-PH" sz="4400" b="0" strike="noStrike" spc="-1">
              <a:solidFill>
                <a:srgbClr val="000000"/>
              </a:solidFill>
              <a:latin typeface="Arial"/>
            </a:endParaRPr>
          </a:p>
        </p:txBody>
      </p:sp>
      <p:sp>
        <p:nvSpPr>
          <p:cNvPr id="81" name="PlaceHolder 2"/>
          <p:cNvSpPr>
            <a:spLocks noGrp="1"/>
          </p:cNvSpPr>
          <p:nvPr>
            <p:ph/>
          </p:nvPr>
        </p:nvSpPr>
        <p:spPr>
          <a:xfrm>
            <a:off x="914400" y="2406960"/>
            <a:ext cx="8031600" cy="2845440"/>
          </a:xfrm>
          <a:prstGeom prst="rect">
            <a:avLst/>
          </a:prstGeom>
          <a:noFill/>
          <a:ln w="0">
            <a:noFill/>
          </a:ln>
        </p:spPr>
        <p:txBody>
          <a:bodyPr lIns="0" tIns="0" rIns="0" bIns="0" anchor="t">
            <a:normAutofit/>
          </a:bodyPr>
          <a:lstStyle/>
          <a:p>
            <a:pPr indent="0">
              <a:spcBef>
                <a:spcPts val="1417"/>
              </a:spcBef>
              <a:buNone/>
            </a:pPr>
            <a:endParaRPr lang="en-PH" sz="3200" b="0" strike="noStrike" spc="-1">
              <a:solidFill>
                <a:srgbClr val="000000"/>
              </a:solidFill>
              <a:latin typeface="Arial"/>
            </a:endParaRPr>
          </a:p>
        </p:txBody>
      </p:sp>
      <p:sp>
        <p:nvSpPr>
          <p:cNvPr id="82" name="PlaceHolder 3"/>
          <p:cNvSpPr>
            <a:spLocks noGrp="1"/>
          </p:cNvSpPr>
          <p:nvPr>
            <p:ph/>
          </p:nvPr>
        </p:nvSpPr>
        <p:spPr>
          <a:xfrm>
            <a:off x="9348120" y="2406960"/>
            <a:ext cx="8031600" cy="2845440"/>
          </a:xfrm>
          <a:prstGeom prst="rect">
            <a:avLst/>
          </a:prstGeom>
          <a:noFill/>
          <a:ln w="0">
            <a:noFill/>
          </a:ln>
        </p:spPr>
        <p:txBody>
          <a:bodyPr lIns="0" tIns="0" rIns="0" bIns="0" anchor="t">
            <a:normAutofit/>
          </a:bodyPr>
          <a:lstStyle/>
          <a:p>
            <a:pPr indent="0">
              <a:spcBef>
                <a:spcPts val="1417"/>
              </a:spcBef>
              <a:buNone/>
            </a:pPr>
            <a:endParaRPr lang="en-PH" sz="3200" b="0" strike="noStrike" spc="-1">
              <a:solidFill>
                <a:srgbClr val="000000"/>
              </a:solidFill>
              <a:latin typeface="Arial"/>
            </a:endParaRPr>
          </a:p>
        </p:txBody>
      </p:sp>
      <p:sp>
        <p:nvSpPr>
          <p:cNvPr id="83" name="PlaceHolder 4"/>
          <p:cNvSpPr>
            <a:spLocks noGrp="1"/>
          </p:cNvSpPr>
          <p:nvPr>
            <p:ph/>
          </p:nvPr>
        </p:nvSpPr>
        <p:spPr>
          <a:xfrm>
            <a:off x="914400" y="5523120"/>
            <a:ext cx="8031600" cy="2845440"/>
          </a:xfrm>
          <a:prstGeom prst="rect">
            <a:avLst/>
          </a:prstGeom>
          <a:noFill/>
          <a:ln w="0">
            <a:noFill/>
          </a:ln>
        </p:spPr>
        <p:txBody>
          <a:bodyPr lIns="0" tIns="0" rIns="0" bIns="0" anchor="t">
            <a:normAutofit/>
          </a:bodyPr>
          <a:lstStyle/>
          <a:p>
            <a:pPr indent="0">
              <a:spcBef>
                <a:spcPts val="1417"/>
              </a:spcBef>
              <a:buNone/>
            </a:pPr>
            <a:endParaRPr lang="en-PH" sz="3200" b="0" strike="noStrike" spc="-1">
              <a:solidFill>
                <a:srgbClr val="000000"/>
              </a:solidFill>
              <a:latin typeface="Arial"/>
            </a:endParaRPr>
          </a:p>
        </p:txBody>
      </p:sp>
      <p:sp>
        <p:nvSpPr>
          <p:cNvPr id="84" name="PlaceHolder 5"/>
          <p:cNvSpPr>
            <a:spLocks noGrp="1"/>
          </p:cNvSpPr>
          <p:nvPr>
            <p:ph/>
          </p:nvPr>
        </p:nvSpPr>
        <p:spPr>
          <a:xfrm>
            <a:off x="9348120" y="5523120"/>
            <a:ext cx="8031600" cy="2845440"/>
          </a:xfrm>
          <a:prstGeom prst="rect">
            <a:avLst/>
          </a:prstGeom>
          <a:noFill/>
          <a:ln w="0">
            <a:noFill/>
          </a:ln>
        </p:spPr>
        <p:txBody>
          <a:bodyPr lIns="0" tIns="0" rIns="0" bIns="0" anchor="t">
            <a:normAutofit/>
          </a:bodyPr>
          <a:lstStyle/>
          <a:p>
            <a:pPr indent="0">
              <a:spcBef>
                <a:spcPts val="1417"/>
              </a:spcBef>
              <a:buNone/>
            </a:pPr>
            <a:endParaRPr lang="en-PH" sz="3200" b="0" strike="noStrike" spc="-1">
              <a:solidFill>
                <a:srgbClr val="000000"/>
              </a:solidFill>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142FD287-A6FD-45B7-BB6B-41DF6759E80E}" type="slidenum">
              <a:t>‹#›</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lgn="ctr">
              <a:buNone/>
            </a:pPr>
            <a:endParaRPr lang="en-PH" sz="4400" b="0" strike="noStrike" spc="-1">
              <a:solidFill>
                <a:srgbClr val="000000"/>
              </a:solidFill>
              <a:latin typeface="Arial"/>
            </a:endParaRPr>
          </a:p>
        </p:txBody>
      </p:sp>
      <p:sp>
        <p:nvSpPr>
          <p:cNvPr id="86" name="PlaceHolder 2"/>
          <p:cNvSpPr>
            <a:spLocks noGrp="1"/>
          </p:cNvSpPr>
          <p:nvPr>
            <p:ph/>
          </p:nvPr>
        </p:nvSpPr>
        <p:spPr>
          <a:xfrm>
            <a:off x="914400" y="2406960"/>
            <a:ext cx="5299560" cy="2845440"/>
          </a:xfrm>
          <a:prstGeom prst="rect">
            <a:avLst/>
          </a:prstGeom>
          <a:noFill/>
          <a:ln w="0">
            <a:noFill/>
          </a:ln>
        </p:spPr>
        <p:txBody>
          <a:bodyPr lIns="0" tIns="0" rIns="0" bIns="0" anchor="t">
            <a:normAutofit/>
          </a:bodyPr>
          <a:lstStyle/>
          <a:p>
            <a:pPr indent="0">
              <a:spcBef>
                <a:spcPts val="1417"/>
              </a:spcBef>
              <a:buNone/>
            </a:pPr>
            <a:endParaRPr lang="en-PH" sz="3200" b="0" strike="noStrike" spc="-1">
              <a:solidFill>
                <a:srgbClr val="000000"/>
              </a:solidFill>
              <a:latin typeface="Arial"/>
            </a:endParaRPr>
          </a:p>
        </p:txBody>
      </p:sp>
      <p:sp>
        <p:nvSpPr>
          <p:cNvPr id="87" name="PlaceHolder 3"/>
          <p:cNvSpPr>
            <a:spLocks noGrp="1"/>
          </p:cNvSpPr>
          <p:nvPr>
            <p:ph/>
          </p:nvPr>
        </p:nvSpPr>
        <p:spPr>
          <a:xfrm>
            <a:off x="6479280" y="2406960"/>
            <a:ext cx="5299560" cy="2845440"/>
          </a:xfrm>
          <a:prstGeom prst="rect">
            <a:avLst/>
          </a:prstGeom>
          <a:noFill/>
          <a:ln w="0">
            <a:noFill/>
          </a:ln>
        </p:spPr>
        <p:txBody>
          <a:bodyPr lIns="0" tIns="0" rIns="0" bIns="0" anchor="t">
            <a:normAutofit/>
          </a:bodyPr>
          <a:lstStyle/>
          <a:p>
            <a:pPr indent="0">
              <a:spcBef>
                <a:spcPts val="1417"/>
              </a:spcBef>
              <a:buNone/>
            </a:pPr>
            <a:endParaRPr lang="en-PH" sz="3200" b="0" strike="noStrike" spc="-1">
              <a:solidFill>
                <a:srgbClr val="000000"/>
              </a:solidFill>
              <a:latin typeface="Arial"/>
            </a:endParaRPr>
          </a:p>
        </p:txBody>
      </p:sp>
      <p:sp>
        <p:nvSpPr>
          <p:cNvPr id="88" name="PlaceHolder 4"/>
          <p:cNvSpPr>
            <a:spLocks noGrp="1"/>
          </p:cNvSpPr>
          <p:nvPr>
            <p:ph/>
          </p:nvPr>
        </p:nvSpPr>
        <p:spPr>
          <a:xfrm>
            <a:off x="12044160" y="2406960"/>
            <a:ext cx="5299560" cy="2845440"/>
          </a:xfrm>
          <a:prstGeom prst="rect">
            <a:avLst/>
          </a:prstGeom>
          <a:noFill/>
          <a:ln w="0">
            <a:noFill/>
          </a:ln>
        </p:spPr>
        <p:txBody>
          <a:bodyPr lIns="0" tIns="0" rIns="0" bIns="0" anchor="t">
            <a:normAutofit/>
          </a:bodyPr>
          <a:lstStyle/>
          <a:p>
            <a:pPr indent="0">
              <a:spcBef>
                <a:spcPts val="1417"/>
              </a:spcBef>
              <a:buNone/>
            </a:pPr>
            <a:endParaRPr lang="en-PH" sz="3200" b="0" strike="noStrike" spc="-1">
              <a:solidFill>
                <a:srgbClr val="000000"/>
              </a:solidFill>
              <a:latin typeface="Arial"/>
            </a:endParaRPr>
          </a:p>
        </p:txBody>
      </p:sp>
      <p:sp>
        <p:nvSpPr>
          <p:cNvPr id="89" name="PlaceHolder 5"/>
          <p:cNvSpPr>
            <a:spLocks noGrp="1"/>
          </p:cNvSpPr>
          <p:nvPr>
            <p:ph/>
          </p:nvPr>
        </p:nvSpPr>
        <p:spPr>
          <a:xfrm>
            <a:off x="914400" y="5523120"/>
            <a:ext cx="5299560" cy="2845440"/>
          </a:xfrm>
          <a:prstGeom prst="rect">
            <a:avLst/>
          </a:prstGeom>
          <a:noFill/>
          <a:ln w="0">
            <a:noFill/>
          </a:ln>
        </p:spPr>
        <p:txBody>
          <a:bodyPr lIns="0" tIns="0" rIns="0" bIns="0" anchor="t">
            <a:normAutofit/>
          </a:bodyPr>
          <a:lstStyle/>
          <a:p>
            <a:pPr indent="0">
              <a:spcBef>
                <a:spcPts val="1417"/>
              </a:spcBef>
              <a:buNone/>
            </a:pPr>
            <a:endParaRPr lang="en-PH" sz="3200" b="0" strike="noStrike" spc="-1">
              <a:solidFill>
                <a:srgbClr val="000000"/>
              </a:solidFill>
              <a:latin typeface="Arial"/>
            </a:endParaRPr>
          </a:p>
        </p:txBody>
      </p:sp>
      <p:sp>
        <p:nvSpPr>
          <p:cNvPr id="90" name="PlaceHolder 6"/>
          <p:cNvSpPr>
            <a:spLocks noGrp="1"/>
          </p:cNvSpPr>
          <p:nvPr>
            <p:ph/>
          </p:nvPr>
        </p:nvSpPr>
        <p:spPr>
          <a:xfrm>
            <a:off x="6479280" y="5523120"/>
            <a:ext cx="5299560" cy="2845440"/>
          </a:xfrm>
          <a:prstGeom prst="rect">
            <a:avLst/>
          </a:prstGeom>
          <a:noFill/>
          <a:ln w="0">
            <a:noFill/>
          </a:ln>
        </p:spPr>
        <p:txBody>
          <a:bodyPr lIns="0" tIns="0" rIns="0" bIns="0" anchor="t">
            <a:normAutofit/>
          </a:bodyPr>
          <a:lstStyle/>
          <a:p>
            <a:pPr indent="0">
              <a:spcBef>
                <a:spcPts val="1417"/>
              </a:spcBef>
              <a:buNone/>
            </a:pPr>
            <a:endParaRPr lang="en-PH" sz="3200" b="0" strike="noStrike" spc="-1">
              <a:solidFill>
                <a:srgbClr val="000000"/>
              </a:solidFill>
              <a:latin typeface="Arial"/>
            </a:endParaRPr>
          </a:p>
        </p:txBody>
      </p:sp>
      <p:sp>
        <p:nvSpPr>
          <p:cNvPr id="91" name="PlaceHolder 7"/>
          <p:cNvSpPr>
            <a:spLocks noGrp="1"/>
          </p:cNvSpPr>
          <p:nvPr>
            <p:ph/>
          </p:nvPr>
        </p:nvSpPr>
        <p:spPr>
          <a:xfrm>
            <a:off x="12044160" y="5523120"/>
            <a:ext cx="5299560" cy="2845440"/>
          </a:xfrm>
          <a:prstGeom prst="rect">
            <a:avLst/>
          </a:prstGeom>
          <a:noFill/>
          <a:ln w="0">
            <a:noFill/>
          </a:ln>
        </p:spPr>
        <p:txBody>
          <a:bodyPr lIns="0" tIns="0" rIns="0" bIns="0" anchor="t">
            <a:normAutofit/>
          </a:bodyPr>
          <a:lstStyle/>
          <a:p>
            <a:pPr indent="0">
              <a:spcBef>
                <a:spcPts val="1417"/>
              </a:spcBef>
              <a:buNone/>
            </a:pPr>
            <a:endParaRPr lang="en-PH" sz="3200" b="0" strike="noStrike" spc="-1">
              <a:solidFill>
                <a:srgbClr val="000000"/>
              </a:solidFill>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448339BA-08A3-48A9-AC0F-395CFDEADFB8}" type="slidenum">
              <a:t>‹#›</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lgn="ctr">
              <a:buNone/>
            </a:pPr>
            <a:endParaRPr lang="en-PH" sz="4400" b="0" strike="noStrike" spc="-1">
              <a:solidFill>
                <a:srgbClr val="000000"/>
              </a:solidFill>
              <a:latin typeface="Arial"/>
            </a:endParaRPr>
          </a:p>
        </p:txBody>
      </p:sp>
      <p:sp>
        <p:nvSpPr>
          <p:cNvPr id="13" name="PlaceHolder 2"/>
          <p:cNvSpPr>
            <a:spLocks noGrp="1"/>
          </p:cNvSpPr>
          <p:nvPr>
            <p:ph/>
          </p:nvPr>
        </p:nvSpPr>
        <p:spPr>
          <a:xfrm>
            <a:off x="914400" y="2406960"/>
            <a:ext cx="16458840" cy="5965920"/>
          </a:xfrm>
          <a:prstGeom prst="rect">
            <a:avLst/>
          </a:prstGeom>
          <a:noFill/>
          <a:ln w="0">
            <a:noFill/>
          </a:ln>
        </p:spPr>
        <p:txBody>
          <a:bodyPr lIns="0" tIns="0" rIns="0" bIns="0" anchor="t">
            <a:normAutofit/>
          </a:bodyPr>
          <a:lstStyle/>
          <a:p>
            <a:pPr indent="0">
              <a:spcBef>
                <a:spcPts val="1417"/>
              </a:spcBef>
              <a:buNone/>
            </a:pPr>
            <a:endParaRPr lang="en-PH"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BCE7DC8D-072D-4E3C-B452-D76CE631BE8C}"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lgn="ctr">
              <a:buNone/>
            </a:pPr>
            <a:endParaRPr lang="en-PH" sz="4400" b="0" strike="noStrike" spc="-1">
              <a:solidFill>
                <a:srgbClr val="000000"/>
              </a:solidFill>
              <a:latin typeface="Arial"/>
            </a:endParaRPr>
          </a:p>
        </p:txBody>
      </p:sp>
      <p:sp>
        <p:nvSpPr>
          <p:cNvPr id="15" name="PlaceHolder 2"/>
          <p:cNvSpPr>
            <a:spLocks noGrp="1"/>
          </p:cNvSpPr>
          <p:nvPr>
            <p:ph/>
          </p:nvPr>
        </p:nvSpPr>
        <p:spPr>
          <a:xfrm>
            <a:off x="914400" y="2406960"/>
            <a:ext cx="8031600" cy="5965920"/>
          </a:xfrm>
          <a:prstGeom prst="rect">
            <a:avLst/>
          </a:prstGeom>
          <a:noFill/>
          <a:ln w="0">
            <a:noFill/>
          </a:ln>
        </p:spPr>
        <p:txBody>
          <a:bodyPr lIns="0" tIns="0" rIns="0" bIns="0" anchor="t">
            <a:normAutofit/>
          </a:bodyPr>
          <a:lstStyle/>
          <a:p>
            <a:pPr indent="0">
              <a:spcBef>
                <a:spcPts val="1417"/>
              </a:spcBef>
              <a:buNone/>
            </a:pPr>
            <a:endParaRPr lang="en-PH" sz="3200" b="0" strike="noStrike" spc="-1">
              <a:solidFill>
                <a:srgbClr val="000000"/>
              </a:solidFill>
              <a:latin typeface="Arial"/>
            </a:endParaRPr>
          </a:p>
        </p:txBody>
      </p:sp>
      <p:sp>
        <p:nvSpPr>
          <p:cNvPr id="16" name="PlaceHolder 3"/>
          <p:cNvSpPr>
            <a:spLocks noGrp="1"/>
          </p:cNvSpPr>
          <p:nvPr>
            <p:ph/>
          </p:nvPr>
        </p:nvSpPr>
        <p:spPr>
          <a:xfrm>
            <a:off x="9348120" y="2406960"/>
            <a:ext cx="8031600" cy="5965920"/>
          </a:xfrm>
          <a:prstGeom prst="rect">
            <a:avLst/>
          </a:prstGeom>
          <a:noFill/>
          <a:ln w="0">
            <a:noFill/>
          </a:ln>
        </p:spPr>
        <p:txBody>
          <a:bodyPr lIns="0" tIns="0" rIns="0" bIns="0" anchor="t">
            <a:normAutofit/>
          </a:bodyPr>
          <a:lstStyle/>
          <a:p>
            <a:pPr indent="0">
              <a:spcBef>
                <a:spcPts val="1417"/>
              </a:spcBef>
              <a:buNone/>
            </a:pPr>
            <a:endParaRPr lang="en-PH"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31761A41-8E9D-4B72-8102-0675CD717C8A}"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lgn="ctr">
              <a:buNone/>
            </a:pPr>
            <a:endParaRPr lang="en-PH"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95DC1660-F0EF-4065-9586-8ABCAE10484A}"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914400" y="410400"/>
            <a:ext cx="16458840" cy="7962840"/>
          </a:xfrm>
          <a:prstGeom prst="rect">
            <a:avLst/>
          </a:prstGeom>
          <a:noFill/>
          <a:ln w="0">
            <a:noFill/>
          </a:ln>
        </p:spPr>
        <p:txBody>
          <a:bodyPr lIns="0" tIns="0" rIns="0" bIns="0" anchor="ctr">
            <a:noAutofit/>
          </a:bodyPr>
          <a:lstStyle/>
          <a:p>
            <a:pPr algn="ctr"/>
            <a:endParaRPr lang="en-PH"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09D635CA-4761-48B8-9E59-6126ADD5FDD0}"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lgn="ctr">
              <a:buNone/>
            </a:pPr>
            <a:endParaRPr lang="en-PH" sz="4400" b="0" strike="noStrike" spc="-1">
              <a:solidFill>
                <a:srgbClr val="000000"/>
              </a:solidFill>
              <a:latin typeface="Arial"/>
            </a:endParaRPr>
          </a:p>
        </p:txBody>
      </p:sp>
      <p:sp>
        <p:nvSpPr>
          <p:cNvPr id="20" name="PlaceHolder 2"/>
          <p:cNvSpPr>
            <a:spLocks noGrp="1"/>
          </p:cNvSpPr>
          <p:nvPr>
            <p:ph/>
          </p:nvPr>
        </p:nvSpPr>
        <p:spPr>
          <a:xfrm>
            <a:off x="914400" y="2406960"/>
            <a:ext cx="8031600" cy="2845440"/>
          </a:xfrm>
          <a:prstGeom prst="rect">
            <a:avLst/>
          </a:prstGeom>
          <a:noFill/>
          <a:ln w="0">
            <a:noFill/>
          </a:ln>
        </p:spPr>
        <p:txBody>
          <a:bodyPr lIns="0" tIns="0" rIns="0" bIns="0" anchor="t">
            <a:normAutofit/>
          </a:bodyPr>
          <a:lstStyle/>
          <a:p>
            <a:pPr indent="0">
              <a:spcBef>
                <a:spcPts val="1417"/>
              </a:spcBef>
              <a:buNone/>
            </a:pPr>
            <a:endParaRPr lang="en-PH" sz="3200" b="0" strike="noStrike" spc="-1">
              <a:solidFill>
                <a:srgbClr val="000000"/>
              </a:solidFill>
              <a:latin typeface="Arial"/>
            </a:endParaRPr>
          </a:p>
        </p:txBody>
      </p:sp>
      <p:sp>
        <p:nvSpPr>
          <p:cNvPr id="21" name="PlaceHolder 3"/>
          <p:cNvSpPr>
            <a:spLocks noGrp="1"/>
          </p:cNvSpPr>
          <p:nvPr>
            <p:ph/>
          </p:nvPr>
        </p:nvSpPr>
        <p:spPr>
          <a:xfrm>
            <a:off x="9348120" y="2406960"/>
            <a:ext cx="8031600" cy="5965920"/>
          </a:xfrm>
          <a:prstGeom prst="rect">
            <a:avLst/>
          </a:prstGeom>
          <a:noFill/>
          <a:ln w="0">
            <a:noFill/>
          </a:ln>
        </p:spPr>
        <p:txBody>
          <a:bodyPr lIns="0" tIns="0" rIns="0" bIns="0" anchor="t">
            <a:normAutofit/>
          </a:bodyPr>
          <a:lstStyle/>
          <a:p>
            <a:pPr indent="0">
              <a:spcBef>
                <a:spcPts val="1417"/>
              </a:spcBef>
              <a:buNone/>
            </a:pPr>
            <a:endParaRPr lang="en-PH" sz="3200" b="0" strike="noStrike" spc="-1">
              <a:solidFill>
                <a:srgbClr val="000000"/>
              </a:solidFill>
              <a:latin typeface="Arial"/>
            </a:endParaRPr>
          </a:p>
        </p:txBody>
      </p:sp>
      <p:sp>
        <p:nvSpPr>
          <p:cNvPr id="22" name="PlaceHolder 4"/>
          <p:cNvSpPr>
            <a:spLocks noGrp="1"/>
          </p:cNvSpPr>
          <p:nvPr>
            <p:ph/>
          </p:nvPr>
        </p:nvSpPr>
        <p:spPr>
          <a:xfrm>
            <a:off x="914400" y="5523120"/>
            <a:ext cx="8031600" cy="2845440"/>
          </a:xfrm>
          <a:prstGeom prst="rect">
            <a:avLst/>
          </a:prstGeom>
          <a:noFill/>
          <a:ln w="0">
            <a:noFill/>
          </a:ln>
        </p:spPr>
        <p:txBody>
          <a:bodyPr lIns="0" tIns="0" rIns="0" bIns="0" anchor="t">
            <a:normAutofit/>
          </a:bodyPr>
          <a:lstStyle/>
          <a:p>
            <a:pPr indent="0">
              <a:spcBef>
                <a:spcPts val="1417"/>
              </a:spcBef>
              <a:buNone/>
            </a:pPr>
            <a:endParaRPr lang="en-PH"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3EF198F3-C27A-4D14-AEC2-95B50BDF569B}"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lgn="ctr">
              <a:buNone/>
            </a:pPr>
            <a:endParaRPr lang="en-PH" sz="4400" b="0" strike="noStrike" spc="-1">
              <a:solidFill>
                <a:srgbClr val="000000"/>
              </a:solidFill>
              <a:latin typeface="Arial"/>
            </a:endParaRPr>
          </a:p>
        </p:txBody>
      </p:sp>
      <p:sp>
        <p:nvSpPr>
          <p:cNvPr id="24" name="PlaceHolder 2"/>
          <p:cNvSpPr>
            <a:spLocks noGrp="1"/>
          </p:cNvSpPr>
          <p:nvPr>
            <p:ph/>
          </p:nvPr>
        </p:nvSpPr>
        <p:spPr>
          <a:xfrm>
            <a:off x="914400" y="2406960"/>
            <a:ext cx="8031600" cy="5965920"/>
          </a:xfrm>
          <a:prstGeom prst="rect">
            <a:avLst/>
          </a:prstGeom>
          <a:noFill/>
          <a:ln w="0">
            <a:noFill/>
          </a:ln>
        </p:spPr>
        <p:txBody>
          <a:bodyPr lIns="0" tIns="0" rIns="0" bIns="0" anchor="t">
            <a:normAutofit/>
          </a:bodyPr>
          <a:lstStyle/>
          <a:p>
            <a:pPr indent="0">
              <a:spcBef>
                <a:spcPts val="1417"/>
              </a:spcBef>
              <a:buNone/>
            </a:pPr>
            <a:endParaRPr lang="en-PH" sz="3200" b="0" strike="noStrike" spc="-1">
              <a:solidFill>
                <a:srgbClr val="000000"/>
              </a:solidFill>
              <a:latin typeface="Arial"/>
            </a:endParaRPr>
          </a:p>
        </p:txBody>
      </p:sp>
      <p:sp>
        <p:nvSpPr>
          <p:cNvPr id="25" name="PlaceHolder 3"/>
          <p:cNvSpPr>
            <a:spLocks noGrp="1"/>
          </p:cNvSpPr>
          <p:nvPr>
            <p:ph/>
          </p:nvPr>
        </p:nvSpPr>
        <p:spPr>
          <a:xfrm>
            <a:off x="9348120" y="2406960"/>
            <a:ext cx="8031600" cy="2845440"/>
          </a:xfrm>
          <a:prstGeom prst="rect">
            <a:avLst/>
          </a:prstGeom>
          <a:noFill/>
          <a:ln w="0">
            <a:noFill/>
          </a:ln>
        </p:spPr>
        <p:txBody>
          <a:bodyPr lIns="0" tIns="0" rIns="0" bIns="0" anchor="t">
            <a:normAutofit/>
          </a:bodyPr>
          <a:lstStyle/>
          <a:p>
            <a:pPr indent="0">
              <a:spcBef>
                <a:spcPts val="1417"/>
              </a:spcBef>
              <a:buNone/>
            </a:pPr>
            <a:endParaRPr lang="en-PH" sz="3200" b="0" strike="noStrike" spc="-1">
              <a:solidFill>
                <a:srgbClr val="000000"/>
              </a:solidFill>
              <a:latin typeface="Arial"/>
            </a:endParaRPr>
          </a:p>
        </p:txBody>
      </p:sp>
      <p:sp>
        <p:nvSpPr>
          <p:cNvPr id="26" name="PlaceHolder 4"/>
          <p:cNvSpPr>
            <a:spLocks noGrp="1"/>
          </p:cNvSpPr>
          <p:nvPr>
            <p:ph/>
          </p:nvPr>
        </p:nvSpPr>
        <p:spPr>
          <a:xfrm>
            <a:off x="9348120" y="5523120"/>
            <a:ext cx="8031600" cy="2845440"/>
          </a:xfrm>
          <a:prstGeom prst="rect">
            <a:avLst/>
          </a:prstGeom>
          <a:noFill/>
          <a:ln w="0">
            <a:noFill/>
          </a:ln>
        </p:spPr>
        <p:txBody>
          <a:bodyPr lIns="0" tIns="0" rIns="0" bIns="0" anchor="t">
            <a:normAutofit/>
          </a:bodyPr>
          <a:lstStyle/>
          <a:p>
            <a:pPr indent="0">
              <a:spcBef>
                <a:spcPts val="1417"/>
              </a:spcBef>
              <a:buNone/>
            </a:pPr>
            <a:endParaRPr lang="en-PH"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C2D8AB1D-2A35-435B-BD2E-F3B64CEC1DA6}"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lgn="ctr">
              <a:buNone/>
            </a:pPr>
            <a:endParaRPr lang="en-PH" sz="4400" b="0" strike="noStrike" spc="-1">
              <a:solidFill>
                <a:srgbClr val="000000"/>
              </a:solidFill>
              <a:latin typeface="Arial"/>
            </a:endParaRPr>
          </a:p>
        </p:txBody>
      </p:sp>
      <p:sp>
        <p:nvSpPr>
          <p:cNvPr id="28" name="PlaceHolder 2"/>
          <p:cNvSpPr>
            <a:spLocks noGrp="1"/>
          </p:cNvSpPr>
          <p:nvPr>
            <p:ph/>
          </p:nvPr>
        </p:nvSpPr>
        <p:spPr>
          <a:xfrm>
            <a:off x="914400" y="2406960"/>
            <a:ext cx="8031600" cy="2845440"/>
          </a:xfrm>
          <a:prstGeom prst="rect">
            <a:avLst/>
          </a:prstGeom>
          <a:noFill/>
          <a:ln w="0">
            <a:noFill/>
          </a:ln>
        </p:spPr>
        <p:txBody>
          <a:bodyPr lIns="0" tIns="0" rIns="0" bIns="0" anchor="t">
            <a:normAutofit/>
          </a:bodyPr>
          <a:lstStyle/>
          <a:p>
            <a:pPr indent="0">
              <a:spcBef>
                <a:spcPts val="1417"/>
              </a:spcBef>
              <a:buNone/>
            </a:pPr>
            <a:endParaRPr lang="en-PH" sz="3200" b="0" strike="noStrike" spc="-1">
              <a:solidFill>
                <a:srgbClr val="000000"/>
              </a:solidFill>
              <a:latin typeface="Arial"/>
            </a:endParaRPr>
          </a:p>
        </p:txBody>
      </p:sp>
      <p:sp>
        <p:nvSpPr>
          <p:cNvPr id="29" name="PlaceHolder 3"/>
          <p:cNvSpPr>
            <a:spLocks noGrp="1"/>
          </p:cNvSpPr>
          <p:nvPr>
            <p:ph/>
          </p:nvPr>
        </p:nvSpPr>
        <p:spPr>
          <a:xfrm>
            <a:off x="9348120" y="2406960"/>
            <a:ext cx="8031600" cy="2845440"/>
          </a:xfrm>
          <a:prstGeom prst="rect">
            <a:avLst/>
          </a:prstGeom>
          <a:noFill/>
          <a:ln w="0">
            <a:noFill/>
          </a:ln>
        </p:spPr>
        <p:txBody>
          <a:bodyPr lIns="0" tIns="0" rIns="0" bIns="0" anchor="t">
            <a:normAutofit/>
          </a:bodyPr>
          <a:lstStyle/>
          <a:p>
            <a:pPr indent="0">
              <a:spcBef>
                <a:spcPts val="1417"/>
              </a:spcBef>
              <a:buNone/>
            </a:pPr>
            <a:endParaRPr lang="en-PH" sz="3200" b="0" strike="noStrike" spc="-1">
              <a:solidFill>
                <a:srgbClr val="000000"/>
              </a:solidFill>
              <a:latin typeface="Arial"/>
            </a:endParaRPr>
          </a:p>
        </p:txBody>
      </p:sp>
      <p:sp>
        <p:nvSpPr>
          <p:cNvPr id="30" name="PlaceHolder 4"/>
          <p:cNvSpPr>
            <a:spLocks noGrp="1"/>
          </p:cNvSpPr>
          <p:nvPr>
            <p:ph/>
          </p:nvPr>
        </p:nvSpPr>
        <p:spPr>
          <a:xfrm>
            <a:off x="914400" y="5523120"/>
            <a:ext cx="16458840" cy="2845440"/>
          </a:xfrm>
          <a:prstGeom prst="rect">
            <a:avLst/>
          </a:prstGeom>
          <a:noFill/>
          <a:ln w="0">
            <a:noFill/>
          </a:ln>
        </p:spPr>
        <p:txBody>
          <a:bodyPr lIns="0" tIns="0" rIns="0" bIns="0" anchor="t">
            <a:normAutofit/>
          </a:bodyPr>
          <a:lstStyle/>
          <a:p>
            <a:pPr indent="0">
              <a:spcBef>
                <a:spcPts val="1417"/>
              </a:spcBef>
              <a:buNone/>
            </a:pPr>
            <a:endParaRPr lang="en-PH"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044E03CC-3067-4AD3-AF50-55FE986F81C2}"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0" name="Google Shape;15;p13"/>
          <p:cNvPicPr/>
          <p:nvPr/>
        </p:nvPicPr>
        <p:blipFill>
          <a:blip r:embed="rId14"/>
          <a:stretch/>
        </p:blipFill>
        <p:spPr>
          <a:xfrm>
            <a:off x="0" y="0"/>
            <a:ext cx="18287280" cy="1780560"/>
          </a:xfrm>
          <a:prstGeom prst="rect">
            <a:avLst/>
          </a:prstGeom>
          <a:ln w="0">
            <a:noFill/>
          </a:ln>
        </p:spPr>
      </p:pic>
      <p:pic>
        <p:nvPicPr>
          <p:cNvPr id="11" name="Google Shape;16;p13"/>
          <p:cNvPicPr/>
          <p:nvPr/>
        </p:nvPicPr>
        <p:blipFill>
          <a:blip r:embed="rId15"/>
          <a:stretch/>
        </p:blipFill>
        <p:spPr>
          <a:xfrm>
            <a:off x="793800" y="162720"/>
            <a:ext cx="1458000" cy="1458000"/>
          </a:xfrm>
          <a:prstGeom prst="rect">
            <a:avLst/>
          </a:prstGeom>
          <a:ln w="0">
            <a:noFill/>
          </a:ln>
        </p:spPr>
      </p:pic>
      <p:pic>
        <p:nvPicPr>
          <p:cNvPr id="2" name="Google Shape;17;p13"/>
          <p:cNvPicPr/>
          <p:nvPr/>
        </p:nvPicPr>
        <p:blipFill>
          <a:blip r:embed="rId16"/>
          <a:srcRect l="22044" r="22316" b="27160"/>
          <a:stretch/>
        </p:blipFill>
        <p:spPr>
          <a:xfrm>
            <a:off x="11358360" y="162720"/>
            <a:ext cx="1069920" cy="1458000"/>
          </a:xfrm>
          <a:prstGeom prst="rect">
            <a:avLst/>
          </a:prstGeom>
          <a:ln w="0">
            <a:noFill/>
          </a:ln>
        </p:spPr>
      </p:pic>
      <p:sp>
        <p:nvSpPr>
          <p:cNvPr id="3" name="Google Shape;18;p13"/>
          <p:cNvSpPr/>
          <p:nvPr/>
        </p:nvSpPr>
        <p:spPr>
          <a:xfrm>
            <a:off x="12344400" y="343080"/>
            <a:ext cx="6330960" cy="13831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ct val="115000"/>
              </a:lnSpc>
              <a:tabLst>
                <a:tab pos="0" algn="l"/>
              </a:tabLst>
            </a:pPr>
            <a:r>
              <a:rPr lang="en-US" sz="3500" b="1" strike="noStrike" spc="-1">
                <a:solidFill>
                  <a:srgbClr val="FFFFFF"/>
                </a:solidFill>
                <a:latin typeface="Times New Roman"/>
                <a:ea typeface="Times New Roman"/>
              </a:rPr>
              <a:t>CITY </a:t>
            </a:r>
            <a:r>
              <a:rPr lang="en-US" sz="3500" b="0" strike="noStrike" spc="-1">
                <a:solidFill>
                  <a:srgbClr val="FFFFFF"/>
                </a:solidFill>
                <a:latin typeface="Times New Roman"/>
                <a:ea typeface="Times New Roman"/>
              </a:rPr>
              <a:t>of</a:t>
            </a:r>
            <a:r>
              <a:rPr lang="en-US" sz="3500" b="1" strike="noStrike" spc="-1">
                <a:solidFill>
                  <a:srgbClr val="FFFFFF"/>
                </a:solidFill>
                <a:latin typeface="Times New Roman"/>
                <a:ea typeface="Times New Roman"/>
              </a:rPr>
              <a:t> MALABON</a:t>
            </a:r>
            <a:endParaRPr lang="en-PH" sz="3500" b="0" strike="noStrike" spc="-1">
              <a:solidFill>
                <a:srgbClr val="000000"/>
              </a:solidFill>
              <a:latin typeface="Arial"/>
            </a:endParaRPr>
          </a:p>
          <a:p>
            <a:pPr algn="ctr">
              <a:lnSpc>
                <a:spcPct val="115000"/>
              </a:lnSpc>
              <a:tabLst>
                <a:tab pos="0" algn="l"/>
              </a:tabLst>
            </a:pPr>
            <a:r>
              <a:rPr lang="en-US" sz="3000" b="1" strike="noStrike" spc="-1">
                <a:solidFill>
                  <a:srgbClr val="FFFFFF"/>
                </a:solidFill>
                <a:latin typeface="Times New Roman"/>
                <a:ea typeface="Times New Roman"/>
              </a:rPr>
              <a:t>UNIVERSITY</a:t>
            </a:r>
            <a:endParaRPr lang="en-PH" sz="3000" b="0" strike="noStrike" spc="-1">
              <a:solidFill>
                <a:srgbClr val="000000"/>
              </a:solidFill>
              <a:latin typeface="Arial"/>
            </a:endParaRPr>
          </a:p>
          <a:p>
            <a:pPr algn="ctr">
              <a:lnSpc>
                <a:spcPct val="115000"/>
              </a:lnSpc>
              <a:tabLst>
                <a:tab pos="0" algn="l"/>
              </a:tabLst>
            </a:pPr>
            <a:r>
              <a:rPr lang="en-US" sz="1400" b="0" strike="noStrike" spc="-1">
                <a:solidFill>
                  <a:srgbClr val="FFFFFF"/>
                </a:solidFill>
                <a:latin typeface="Times New Roman"/>
                <a:ea typeface="Times New Roman"/>
              </a:rPr>
              <a:t>FOUNDED 1994</a:t>
            </a:r>
            <a:endParaRPr lang="en-PH" sz="1400" b="0" strike="noStrike" spc="-1">
              <a:solidFill>
                <a:srgbClr val="000000"/>
              </a:solidFill>
              <a:latin typeface="Arial"/>
            </a:endParaRPr>
          </a:p>
        </p:txBody>
      </p:sp>
      <p:sp>
        <p:nvSpPr>
          <p:cNvPr id="4" name="Google Shape;19;p13"/>
          <p:cNvSpPr/>
          <p:nvPr/>
        </p:nvSpPr>
        <p:spPr>
          <a:xfrm>
            <a:off x="2934360" y="291960"/>
            <a:ext cx="7399800" cy="146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ct val="120000"/>
              </a:lnSpc>
              <a:tabLst>
                <a:tab pos="0" algn="l"/>
              </a:tabLst>
            </a:pPr>
            <a:r>
              <a:rPr lang="en-US" sz="4000" b="1" strike="noStrike" spc="-1">
                <a:solidFill>
                  <a:srgbClr val="FFFFFF"/>
                </a:solidFill>
                <a:latin typeface="Times New Roman"/>
                <a:ea typeface="Times New Roman"/>
              </a:rPr>
              <a:t>COLLEGE OF</a:t>
            </a:r>
            <a:endParaRPr lang="en-PH" sz="4000" b="0" strike="noStrike" spc="-1">
              <a:solidFill>
                <a:srgbClr val="000000"/>
              </a:solidFill>
              <a:latin typeface="Arial"/>
            </a:endParaRPr>
          </a:p>
          <a:p>
            <a:pPr>
              <a:lnSpc>
                <a:spcPct val="120000"/>
              </a:lnSpc>
              <a:tabLst>
                <a:tab pos="0" algn="l"/>
              </a:tabLst>
            </a:pPr>
            <a:r>
              <a:rPr lang="en-US" sz="4000" b="1" strike="noStrike" spc="-1">
                <a:solidFill>
                  <a:srgbClr val="FFFFFF"/>
                </a:solidFill>
                <a:latin typeface="Times New Roman"/>
                <a:ea typeface="Times New Roman"/>
              </a:rPr>
              <a:t>COMPUTER STUDIES</a:t>
            </a:r>
            <a:endParaRPr lang="en-PH" sz="4000" b="0" strike="noStrike" spc="-1">
              <a:solidFill>
                <a:srgbClr val="000000"/>
              </a:solidFill>
              <a:latin typeface="Arial"/>
            </a:endParaRPr>
          </a:p>
        </p:txBody>
      </p:sp>
      <p:sp>
        <p:nvSpPr>
          <p:cNvPr id="5" name="PlaceHolder 1"/>
          <p:cNvSpPr>
            <a:spLocks noGrp="1"/>
          </p:cNvSpPr>
          <p:nvPr>
            <p:ph type="title"/>
          </p:nvPr>
        </p:nvSpPr>
        <p:spPr>
          <a:xfrm>
            <a:off x="1257480" y="547560"/>
            <a:ext cx="15772680" cy="1987560"/>
          </a:xfrm>
          <a:prstGeom prst="rect">
            <a:avLst/>
          </a:prstGeom>
          <a:noFill/>
          <a:ln w="0">
            <a:noFill/>
          </a:ln>
        </p:spPr>
        <p:txBody>
          <a:bodyPr lIns="0" tIns="0" rIns="0" bIns="0" anchor="ctr">
            <a:noAutofit/>
          </a:bodyPr>
          <a:lstStyle/>
          <a:p>
            <a:pPr indent="0">
              <a:buNone/>
            </a:pPr>
            <a:r>
              <a:rPr lang="en-PH" sz="1800" b="0" strike="noStrike" spc="-1">
                <a:solidFill>
                  <a:srgbClr val="000000"/>
                </a:solidFill>
                <a:latin typeface="Arial"/>
              </a:rPr>
              <a:t>Click to edit the title text format</a:t>
            </a:r>
          </a:p>
        </p:txBody>
      </p:sp>
      <p:sp>
        <p:nvSpPr>
          <p:cNvPr id="6" name="PlaceHolder 2"/>
          <p:cNvSpPr>
            <a:spLocks noGrp="1"/>
          </p:cNvSpPr>
          <p:nvPr>
            <p:ph type="ftr" idx="1"/>
          </p:nvPr>
        </p:nvSpPr>
        <p:spPr>
          <a:xfrm>
            <a:off x="6058080" y="9534600"/>
            <a:ext cx="6171480" cy="54684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PH" sz="1400" b="0" strike="noStrike" spc="-1">
                <a:solidFill>
                  <a:srgbClr val="000000"/>
                </a:solidFill>
                <a:latin typeface="Times New Roman"/>
              </a:defRPr>
            </a:lvl1pPr>
          </a:lstStyle>
          <a:p>
            <a:pPr indent="0" algn="ctr">
              <a:lnSpc>
                <a:spcPct val="100000"/>
              </a:lnSpc>
              <a:buNone/>
              <a:tabLst>
                <a:tab pos="0" algn="l"/>
              </a:tabLst>
            </a:pPr>
            <a:r>
              <a:rPr lang="en-PH" sz="1400" b="0" strike="noStrike" spc="-1">
                <a:solidFill>
                  <a:srgbClr val="000000"/>
                </a:solidFill>
                <a:latin typeface="Times New Roman"/>
              </a:rPr>
              <a:t>&lt;footer&gt;</a:t>
            </a:r>
          </a:p>
        </p:txBody>
      </p:sp>
      <p:sp>
        <p:nvSpPr>
          <p:cNvPr id="7" name="PlaceHolder 3"/>
          <p:cNvSpPr>
            <a:spLocks noGrp="1"/>
          </p:cNvSpPr>
          <p:nvPr>
            <p:ph type="sldNum" idx="2"/>
          </p:nvPr>
        </p:nvSpPr>
        <p:spPr>
          <a:xfrm>
            <a:off x="12916080" y="9534600"/>
            <a:ext cx="4114080" cy="54684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800" b="0" strike="noStrike" spc="-1">
                <a:solidFill>
                  <a:srgbClr val="888888"/>
                </a:solidFill>
                <a:latin typeface="Calibri"/>
                <a:ea typeface="Calibri"/>
              </a:defRPr>
            </a:lvl1pPr>
          </a:lstStyle>
          <a:p>
            <a:pPr indent="0" algn="r">
              <a:lnSpc>
                <a:spcPct val="100000"/>
              </a:lnSpc>
              <a:buNone/>
              <a:tabLst>
                <a:tab pos="0" algn="l"/>
              </a:tabLst>
            </a:pPr>
            <a:fld id="{A4BA0380-53A8-46AF-B5F2-283DA0F11402}" type="slidenum">
              <a:rPr lang="en-US" sz="1800" b="0" strike="noStrike" spc="-1">
                <a:solidFill>
                  <a:srgbClr val="888888"/>
                </a:solidFill>
                <a:latin typeface="Calibri"/>
                <a:ea typeface="Calibri"/>
              </a:rPr>
              <a:t>‹#›</a:t>
            </a:fld>
            <a:endParaRPr lang="en-PH" sz="1800" b="0" strike="noStrike" spc="-1">
              <a:solidFill>
                <a:srgbClr val="000000"/>
              </a:solidFill>
              <a:latin typeface="Times New Roman"/>
            </a:endParaRPr>
          </a:p>
        </p:txBody>
      </p:sp>
      <p:sp>
        <p:nvSpPr>
          <p:cNvPr id="8" name="PlaceHolder 4"/>
          <p:cNvSpPr>
            <a:spLocks noGrp="1"/>
          </p:cNvSpPr>
          <p:nvPr>
            <p:ph type="dt" idx="3"/>
          </p:nvPr>
        </p:nvSpPr>
        <p:spPr>
          <a:xfrm>
            <a:off x="1257480" y="9534600"/>
            <a:ext cx="4114080" cy="546840"/>
          </a:xfrm>
          <a:prstGeom prst="rect">
            <a:avLst/>
          </a:prstGeom>
          <a:noFill/>
          <a:ln w="0">
            <a:noFill/>
          </a:ln>
        </p:spPr>
        <p:txBody>
          <a:bodyPr lIns="90000" tIns="45000" rIns="90000" bIns="45000" anchor="ctr">
            <a:noAutofit/>
          </a:bodyPr>
          <a:lstStyle>
            <a:lvl1pPr indent="0">
              <a:buNone/>
              <a:defRPr lang="en-PH" sz="1400" b="0" strike="noStrike" spc="-1">
                <a:solidFill>
                  <a:srgbClr val="000000"/>
                </a:solidFill>
                <a:latin typeface="Times New Roman"/>
              </a:defRPr>
            </a:lvl1pPr>
          </a:lstStyle>
          <a:p>
            <a:pPr indent="0">
              <a:buNone/>
            </a:pPr>
            <a:r>
              <a:rPr lang="en-PH" sz="1400" b="0" strike="noStrike" spc="-1">
                <a:solidFill>
                  <a:srgbClr val="000000"/>
                </a:solidFill>
                <a:latin typeface="Times New Roman"/>
              </a:rPr>
              <a:t>&lt;date/time&gt;</a:t>
            </a:r>
          </a:p>
        </p:txBody>
      </p:sp>
      <p:sp>
        <p:nvSpPr>
          <p:cNvPr id="9" name="PlaceHolder 5"/>
          <p:cNvSpPr>
            <a:spLocks noGrp="1"/>
          </p:cNvSpPr>
          <p:nvPr>
            <p:ph type="body"/>
          </p:nvPr>
        </p:nvSpPr>
        <p:spPr>
          <a:xfrm>
            <a:off x="914400" y="2406960"/>
            <a:ext cx="16458840" cy="5965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PH"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PH"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PH"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PH"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PH"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PH"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PH"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6" name="Google Shape;15;p13"/>
          <p:cNvPicPr/>
          <p:nvPr/>
        </p:nvPicPr>
        <p:blipFill>
          <a:blip r:embed="rId14"/>
          <a:stretch/>
        </p:blipFill>
        <p:spPr>
          <a:xfrm>
            <a:off x="0" y="0"/>
            <a:ext cx="18287280" cy="1780560"/>
          </a:xfrm>
          <a:prstGeom prst="rect">
            <a:avLst/>
          </a:prstGeom>
          <a:ln w="0">
            <a:noFill/>
          </a:ln>
        </p:spPr>
      </p:pic>
      <p:pic>
        <p:nvPicPr>
          <p:cNvPr id="47" name="Google Shape;16;p13"/>
          <p:cNvPicPr/>
          <p:nvPr/>
        </p:nvPicPr>
        <p:blipFill>
          <a:blip r:embed="rId15"/>
          <a:stretch/>
        </p:blipFill>
        <p:spPr>
          <a:xfrm>
            <a:off x="793800" y="162720"/>
            <a:ext cx="1458000" cy="1458000"/>
          </a:xfrm>
          <a:prstGeom prst="rect">
            <a:avLst/>
          </a:prstGeom>
          <a:ln w="0">
            <a:noFill/>
          </a:ln>
        </p:spPr>
      </p:pic>
      <p:pic>
        <p:nvPicPr>
          <p:cNvPr id="48" name="Google Shape;17;p13"/>
          <p:cNvPicPr/>
          <p:nvPr/>
        </p:nvPicPr>
        <p:blipFill>
          <a:blip r:embed="rId16"/>
          <a:srcRect l="22044" r="22316" b="27160"/>
          <a:stretch/>
        </p:blipFill>
        <p:spPr>
          <a:xfrm>
            <a:off x="11358360" y="162720"/>
            <a:ext cx="1069920" cy="1458000"/>
          </a:xfrm>
          <a:prstGeom prst="rect">
            <a:avLst/>
          </a:prstGeom>
          <a:ln w="0">
            <a:noFill/>
          </a:ln>
        </p:spPr>
      </p:pic>
      <p:sp>
        <p:nvSpPr>
          <p:cNvPr id="49" name="Google Shape;18;p13"/>
          <p:cNvSpPr/>
          <p:nvPr/>
        </p:nvSpPr>
        <p:spPr>
          <a:xfrm>
            <a:off x="12344400" y="343080"/>
            <a:ext cx="6330960" cy="13831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ct val="115000"/>
              </a:lnSpc>
              <a:tabLst>
                <a:tab pos="0" algn="l"/>
              </a:tabLst>
            </a:pPr>
            <a:r>
              <a:rPr lang="en-US" sz="3500" b="1" strike="noStrike" spc="-1">
                <a:solidFill>
                  <a:srgbClr val="FFFFFF"/>
                </a:solidFill>
                <a:latin typeface="Times New Roman"/>
                <a:ea typeface="Times New Roman"/>
              </a:rPr>
              <a:t>CITY </a:t>
            </a:r>
            <a:r>
              <a:rPr lang="en-US" sz="3500" b="0" strike="noStrike" spc="-1">
                <a:solidFill>
                  <a:srgbClr val="FFFFFF"/>
                </a:solidFill>
                <a:latin typeface="Times New Roman"/>
                <a:ea typeface="Times New Roman"/>
              </a:rPr>
              <a:t>of</a:t>
            </a:r>
            <a:r>
              <a:rPr lang="en-US" sz="3500" b="1" strike="noStrike" spc="-1">
                <a:solidFill>
                  <a:srgbClr val="FFFFFF"/>
                </a:solidFill>
                <a:latin typeface="Times New Roman"/>
                <a:ea typeface="Times New Roman"/>
              </a:rPr>
              <a:t> MALABON</a:t>
            </a:r>
            <a:endParaRPr lang="en-PH" sz="3500" b="0" strike="noStrike" spc="-1">
              <a:solidFill>
                <a:srgbClr val="000000"/>
              </a:solidFill>
              <a:latin typeface="Arial"/>
            </a:endParaRPr>
          </a:p>
          <a:p>
            <a:pPr algn="ctr">
              <a:lnSpc>
                <a:spcPct val="115000"/>
              </a:lnSpc>
              <a:tabLst>
                <a:tab pos="0" algn="l"/>
              </a:tabLst>
            </a:pPr>
            <a:r>
              <a:rPr lang="en-US" sz="3000" b="1" strike="noStrike" spc="-1">
                <a:solidFill>
                  <a:srgbClr val="FFFFFF"/>
                </a:solidFill>
                <a:latin typeface="Times New Roman"/>
                <a:ea typeface="Times New Roman"/>
              </a:rPr>
              <a:t>UNIVERSITY</a:t>
            </a:r>
            <a:endParaRPr lang="en-PH" sz="3000" b="0" strike="noStrike" spc="-1">
              <a:solidFill>
                <a:srgbClr val="000000"/>
              </a:solidFill>
              <a:latin typeface="Arial"/>
            </a:endParaRPr>
          </a:p>
          <a:p>
            <a:pPr algn="ctr">
              <a:lnSpc>
                <a:spcPct val="115000"/>
              </a:lnSpc>
              <a:tabLst>
                <a:tab pos="0" algn="l"/>
              </a:tabLst>
            </a:pPr>
            <a:r>
              <a:rPr lang="en-US" sz="1400" b="0" strike="noStrike" spc="-1">
                <a:solidFill>
                  <a:srgbClr val="FFFFFF"/>
                </a:solidFill>
                <a:latin typeface="Times New Roman"/>
                <a:ea typeface="Times New Roman"/>
              </a:rPr>
              <a:t>FOUNDED 1994</a:t>
            </a:r>
            <a:endParaRPr lang="en-PH" sz="1400" b="0" strike="noStrike" spc="-1">
              <a:solidFill>
                <a:srgbClr val="000000"/>
              </a:solidFill>
              <a:latin typeface="Arial"/>
            </a:endParaRPr>
          </a:p>
        </p:txBody>
      </p:sp>
      <p:sp>
        <p:nvSpPr>
          <p:cNvPr id="50" name="Google Shape;19;p13"/>
          <p:cNvSpPr/>
          <p:nvPr/>
        </p:nvSpPr>
        <p:spPr>
          <a:xfrm>
            <a:off x="2934360" y="291960"/>
            <a:ext cx="7399800" cy="146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ct val="120000"/>
              </a:lnSpc>
              <a:tabLst>
                <a:tab pos="0" algn="l"/>
              </a:tabLst>
            </a:pPr>
            <a:r>
              <a:rPr lang="en-US" sz="4000" b="1" strike="noStrike" spc="-1">
                <a:solidFill>
                  <a:srgbClr val="FFFFFF"/>
                </a:solidFill>
                <a:latin typeface="Times New Roman"/>
                <a:ea typeface="Times New Roman"/>
              </a:rPr>
              <a:t>COLLEGE OF</a:t>
            </a:r>
            <a:endParaRPr lang="en-PH" sz="4000" b="0" strike="noStrike" spc="-1">
              <a:solidFill>
                <a:srgbClr val="000000"/>
              </a:solidFill>
              <a:latin typeface="Arial"/>
            </a:endParaRPr>
          </a:p>
          <a:p>
            <a:pPr>
              <a:lnSpc>
                <a:spcPct val="120000"/>
              </a:lnSpc>
              <a:tabLst>
                <a:tab pos="0" algn="l"/>
              </a:tabLst>
            </a:pPr>
            <a:r>
              <a:rPr lang="en-US" sz="4000" b="1" strike="noStrike" spc="-1">
                <a:solidFill>
                  <a:srgbClr val="FFFFFF"/>
                </a:solidFill>
                <a:latin typeface="Times New Roman"/>
                <a:ea typeface="Times New Roman"/>
              </a:rPr>
              <a:t>COMPUTER STUDIES</a:t>
            </a:r>
            <a:endParaRPr lang="en-PH" sz="4000" b="0" strike="noStrike" spc="-1">
              <a:solidFill>
                <a:srgbClr val="000000"/>
              </a:solidFill>
              <a:latin typeface="Arial"/>
            </a:endParaRPr>
          </a:p>
        </p:txBody>
      </p:sp>
      <p:sp>
        <p:nvSpPr>
          <p:cNvPr id="51" name="PlaceHolder 1"/>
          <p:cNvSpPr>
            <a:spLocks noGrp="1"/>
          </p:cNvSpPr>
          <p:nvPr>
            <p:ph type="ftr" idx="4"/>
          </p:nvPr>
        </p:nvSpPr>
        <p:spPr>
          <a:xfrm>
            <a:off x="6058080" y="9534600"/>
            <a:ext cx="6171480" cy="54684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PH" sz="1400" b="0" strike="noStrike" spc="-1">
                <a:solidFill>
                  <a:srgbClr val="000000"/>
                </a:solidFill>
                <a:latin typeface="Times New Roman"/>
              </a:defRPr>
            </a:lvl1pPr>
          </a:lstStyle>
          <a:p>
            <a:pPr indent="0" algn="ctr">
              <a:lnSpc>
                <a:spcPct val="100000"/>
              </a:lnSpc>
              <a:buNone/>
              <a:tabLst>
                <a:tab pos="0" algn="l"/>
              </a:tabLst>
            </a:pPr>
            <a:r>
              <a:rPr lang="en-PH" sz="1400" b="0" strike="noStrike" spc="-1">
                <a:solidFill>
                  <a:srgbClr val="000000"/>
                </a:solidFill>
                <a:latin typeface="Times New Roman"/>
              </a:rPr>
              <a:t>&lt;footer&gt;</a:t>
            </a:r>
          </a:p>
        </p:txBody>
      </p:sp>
      <p:sp>
        <p:nvSpPr>
          <p:cNvPr id="52" name="PlaceHolder 2"/>
          <p:cNvSpPr>
            <a:spLocks noGrp="1"/>
          </p:cNvSpPr>
          <p:nvPr>
            <p:ph type="sldNum" idx="5"/>
          </p:nvPr>
        </p:nvSpPr>
        <p:spPr>
          <a:xfrm>
            <a:off x="12916080" y="9534600"/>
            <a:ext cx="4114080" cy="54684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800" b="0" strike="noStrike" spc="-1">
                <a:solidFill>
                  <a:srgbClr val="888888"/>
                </a:solidFill>
                <a:latin typeface="Calibri"/>
                <a:ea typeface="Calibri"/>
              </a:defRPr>
            </a:lvl1pPr>
          </a:lstStyle>
          <a:p>
            <a:pPr indent="0" algn="r">
              <a:lnSpc>
                <a:spcPct val="100000"/>
              </a:lnSpc>
              <a:buNone/>
              <a:tabLst>
                <a:tab pos="0" algn="l"/>
              </a:tabLst>
            </a:pPr>
            <a:fld id="{DCE45C5D-6C68-4704-8CC6-B3C727F4C993}" type="slidenum">
              <a:rPr lang="en-US" sz="1800" b="0" strike="noStrike" spc="-1">
                <a:solidFill>
                  <a:srgbClr val="888888"/>
                </a:solidFill>
                <a:latin typeface="Calibri"/>
                <a:ea typeface="Calibri"/>
              </a:rPr>
              <a:t>‹#›</a:t>
            </a:fld>
            <a:endParaRPr lang="en-PH" sz="1800" b="0" strike="noStrike" spc="-1">
              <a:solidFill>
                <a:srgbClr val="000000"/>
              </a:solidFill>
              <a:latin typeface="Times New Roman"/>
            </a:endParaRPr>
          </a:p>
        </p:txBody>
      </p:sp>
      <p:sp>
        <p:nvSpPr>
          <p:cNvPr id="53" name="PlaceHolder 3"/>
          <p:cNvSpPr>
            <a:spLocks noGrp="1"/>
          </p:cNvSpPr>
          <p:nvPr>
            <p:ph type="dt" idx="6"/>
          </p:nvPr>
        </p:nvSpPr>
        <p:spPr>
          <a:xfrm>
            <a:off x="1257480" y="9534600"/>
            <a:ext cx="4114080" cy="546840"/>
          </a:xfrm>
          <a:prstGeom prst="rect">
            <a:avLst/>
          </a:prstGeom>
          <a:noFill/>
          <a:ln w="0">
            <a:noFill/>
          </a:ln>
        </p:spPr>
        <p:txBody>
          <a:bodyPr lIns="90000" tIns="45000" rIns="90000" bIns="45000" anchor="ctr">
            <a:noAutofit/>
          </a:bodyPr>
          <a:lstStyle>
            <a:lvl1pPr indent="0">
              <a:buNone/>
              <a:defRPr lang="en-PH" sz="1400" b="0" strike="noStrike" spc="-1">
                <a:solidFill>
                  <a:srgbClr val="000000"/>
                </a:solidFill>
                <a:latin typeface="Times New Roman"/>
              </a:defRPr>
            </a:lvl1pPr>
          </a:lstStyle>
          <a:p>
            <a:pPr indent="0">
              <a:buNone/>
            </a:pPr>
            <a:r>
              <a:rPr lang="en-PH" sz="1400" b="0" strike="noStrike" spc="-1">
                <a:solidFill>
                  <a:srgbClr val="000000"/>
                </a:solidFill>
                <a:latin typeface="Times New Roman"/>
              </a:rPr>
              <a:t>&lt;date/time&gt;</a:t>
            </a:r>
          </a:p>
        </p:txBody>
      </p:sp>
      <p:sp>
        <p:nvSpPr>
          <p:cNvPr id="54" name="PlaceHolder 4"/>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lgn="ctr">
              <a:buNone/>
            </a:pPr>
            <a:r>
              <a:rPr lang="en-PH" sz="4400" b="0" strike="noStrike" spc="-1">
                <a:solidFill>
                  <a:srgbClr val="000000"/>
                </a:solidFill>
                <a:latin typeface="Arial"/>
              </a:rPr>
              <a:t>Click to edit the title text format</a:t>
            </a:r>
          </a:p>
        </p:txBody>
      </p:sp>
      <p:sp>
        <p:nvSpPr>
          <p:cNvPr id="55" name="PlaceHolder 5"/>
          <p:cNvSpPr>
            <a:spLocks noGrp="1"/>
          </p:cNvSpPr>
          <p:nvPr>
            <p:ph type="body"/>
          </p:nvPr>
        </p:nvSpPr>
        <p:spPr>
          <a:xfrm>
            <a:off x="914400" y="2406960"/>
            <a:ext cx="16458840" cy="5965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PH"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PH"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PH"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PH"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PH"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PH"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PH"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https://youtu.be/i_23KUAEtUM"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1187593" y="4232160"/>
            <a:ext cx="15912814" cy="1822680"/>
          </a:xfrm>
          <a:prstGeom prst="rect">
            <a:avLst/>
          </a:prstGeom>
          <a:noFill/>
          <a:ln w="0">
            <a:noFill/>
          </a:ln>
        </p:spPr>
        <p:txBody>
          <a:bodyPr lIns="0" tIns="0" rIns="0" bIns="0" anchor="b">
            <a:noAutofit/>
          </a:bodyPr>
          <a:lstStyle/>
          <a:p>
            <a:pPr indent="0" algn="ctr">
              <a:lnSpc>
                <a:spcPct val="100000"/>
              </a:lnSpc>
              <a:buNone/>
              <a:tabLst>
                <a:tab pos="0" algn="l"/>
              </a:tabLst>
            </a:pPr>
            <a:r>
              <a:rPr lang="en-PH" sz="6600" b="0" strike="noStrike" spc="-1" dirty="0">
                <a:solidFill>
                  <a:srgbClr val="000000"/>
                </a:solidFill>
                <a:latin typeface="Arial"/>
              </a:rPr>
              <a:t>Lesson 7: </a:t>
            </a:r>
            <a:r>
              <a:rPr lang="en-US" sz="6600" spc="-1" dirty="0">
                <a:solidFill>
                  <a:srgbClr val="000000"/>
                </a:solidFill>
                <a:latin typeface="Arial"/>
              </a:rPr>
              <a:t>Version Control </a:t>
            </a:r>
            <a:br>
              <a:rPr lang="en-US" sz="6600" spc="-1" dirty="0">
                <a:solidFill>
                  <a:srgbClr val="000000"/>
                </a:solidFill>
                <a:latin typeface="Arial"/>
              </a:rPr>
            </a:br>
            <a:r>
              <a:rPr lang="en-US" sz="6600" spc="-1" dirty="0">
                <a:solidFill>
                  <a:srgbClr val="000000"/>
                </a:solidFill>
                <a:latin typeface="Arial"/>
              </a:rPr>
              <a:t>(Git vs GitHub)</a:t>
            </a:r>
            <a:endParaRPr lang="en-PH" sz="6600" b="0" strike="noStrike" spc="-1" dirty="0">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1257480" y="1866960"/>
            <a:ext cx="15772680" cy="1318320"/>
          </a:xfrm>
          <a:prstGeom prst="rect">
            <a:avLst/>
          </a:prstGeom>
          <a:noFill/>
          <a:ln w="0">
            <a:noFill/>
          </a:ln>
        </p:spPr>
        <p:txBody>
          <a:bodyPr lIns="90000" tIns="45000" rIns="90000" bIns="45000" anchor="ctr">
            <a:normAutofit/>
          </a:bodyPr>
          <a:lstStyle/>
          <a:p>
            <a:pPr indent="0">
              <a:lnSpc>
                <a:spcPct val="90000"/>
              </a:lnSpc>
              <a:buNone/>
              <a:tabLst>
                <a:tab pos="0" algn="l"/>
              </a:tabLst>
            </a:pPr>
            <a:r>
              <a:rPr lang="en-US" sz="4400" b="1" strike="noStrike" spc="-1" dirty="0">
                <a:solidFill>
                  <a:schemeClr val="dk1"/>
                </a:solidFill>
                <a:latin typeface="Arial"/>
                <a:ea typeface="Arial"/>
              </a:rPr>
              <a:t>What is Version Control?</a:t>
            </a:r>
            <a:endParaRPr lang="en-PH" sz="4400" b="0" strike="noStrike" spc="-1" dirty="0">
              <a:solidFill>
                <a:srgbClr val="000000"/>
              </a:solidFill>
              <a:latin typeface="Arial"/>
            </a:endParaRPr>
          </a:p>
        </p:txBody>
      </p:sp>
      <p:sp>
        <p:nvSpPr>
          <p:cNvPr id="6" name="PlaceHolder 2">
            <a:extLst>
              <a:ext uri="{FF2B5EF4-FFF2-40B4-BE49-F238E27FC236}">
                <a16:creationId xmlns:a16="http://schemas.microsoft.com/office/drawing/2014/main" id="{4654AAC1-0C9D-931D-B6EC-316ADA71D0DD}"/>
              </a:ext>
            </a:extLst>
          </p:cNvPr>
          <p:cNvSpPr txBox="1">
            <a:spLocks/>
          </p:cNvSpPr>
          <p:nvPr/>
        </p:nvSpPr>
        <p:spPr>
          <a:xfrm>
            <a:off x="1326960" y="2988720"/>
            <a:ext cx="15772680" cy="2410920"/>
          </a:xfrm>
          <a:prstGeom prst="rect">
            <a:avLst/>
          </a:prstGeom>
          <a:noFill/>
          <a:ln w="0">
            <a:noFill/>
          </a:ln>
        </p:spPr>
        <p:txBody>
          <a:bodyPr lIns="90000" tIns="45000" rIns="90000" bIns="4500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3080" indent="0">
              <a:buNone/>
              <a:tabLst>
                <a:tab pos="0" algn="l"/>
              </a:tabLst>
            </a:pPr>
            <a:r>
              <a:rPr lang="en-US" sz="2400" b="1" i="0" dirty="0">
                <a:solidFill>
                  <a:srgbClr val="171321"/>
                </a:solidFill>
                <a:effectLst/>
              </a:rPr>
              <a:t>Version control </a:t>
            </a:r>
            <a:r>
              <a:rPr lang="en-US" sz="2400" b="0" i="0" dirty="0">
                <a:solidFill>
                  <a:srgbClr val="171321"/>
                </a:solidFill>
                <a:effectLst/>
              </a:rPr>
              <a:t>- also known as source control or revision control - is an important software development practice for tracking and managing changes made to code and other files. It is closely related to source code management.</a:t>
            </a:r>
          </a:p>
          <a:p>
            <a:pPr marL="343080" indent="0">
              <a:buNone/>
              <a:tabLst>
                <a:tab pos="0" algn="l"/>
              </a:tabLst>
            </a:pPr>
            <a:endParaRPr lang="en-US" sz="2200" b="1" spc="-1" dirty="0">
              <a:ea typeface="Calibri" panose="020F0502020204030204" pitchFamily="34" charset="0"/>
              <a:cs typeface="Calibri" panose="020F0502020204030204" pitchFamily="34" charset="0"/>
            </a:endParaRPr>
          </a:p>
          <a:p>
            <a:pPr marL="343080" indent="0">
              <a:buNone/>
              <a:tabLst>
                <a:tab pos="0" algn="l"/>
              </a:tabLst>
            </a:pPr>
            <a:endParaRPr lang="en-US" b="0" i="0" dirty="0">
              <a:solidFill>
                <a:srgbClr val="171321"/>
              </a:solidFill>
              <a:effectLst/>
            </a:endParaRPr>
          </a:p>
          <a:p>
            <a:pPr marL="800280" indent="-457200">
              <a:tabLst>
                <a:tab pos="0" algn="l"/>
              </a:tabLst>
            </a:pPr>
            <a:endParaRPr lang="en-US" b="0" i="0" dirty="0">
              <a:solidFill>
                <a:srgbClr val="171321"/>
              </a:solidFill>
              <a:effectLst/>
            </a:endParaRPr>
          </a:p>
          <a:p>
            <a:pPr marL="343080" indent="0">
              <a:buNone/>
              <a:tabLst>
                <a:tab pos="0" algn="l"/>
              </a:tabLst>
            </a:pPr>
            <a:endParaRPr lang="en-US" spc="-1" dirty="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45AF6F9E-480E-A182-BF03-A6CE2338F0C1}"/>
              </a:ext>
            </a:extLst>
          </p:cNvPr>
          <p:cNvPicPr>
            <a:picLocks noChangeAspect="1"/>
          </p:cNvPicPr>
          <p:nvPr/>
        </p:nvPicPr>
        <p:blipFill>
          <a:blip r:embed="rId2"/>
          <a:stretch>
            <a:fillRect/>
          </a:stretch>
        </p:blipFill>
        <p:spPr>
          <a:xfrm>
            <a:off x="1817919" y="4616756"/>
            <a:ext cx="7659468" cy="3022641"/>
          </a:xfrm>
          <a:prstGeom prst="rect">
            <a:avLst/>
          </a:prstGeom>
        </p:spPr>
      </p:pic>
      <p:pic>
        <p:nvPicPr>
          <p:cNvPr id="5" name="Picture 4">
            <a:extLst>
              <a:ext uri="{FF2B5EF4-FFF2-40B4-BE49-F238E27FC236}">
                <a16:creationId xmlns:a16="http://schemas.microsoft.com/office/drawing/2014/main" id="{7C4B9A1B-1B51-EF46-559C-9AD2F62439C7}"/>
              </a:ext>
            </a:extLst>
          </p:cNvPr>
          <p:cNvPicPr>
            <a:picLocks noChangeAspect="1"/>
          </p:cNvPicPr>
          <p:nvPr/>
        </p:nvPicPr>
        <p:blipFill>
          <a:blip r:embed="rId3"/>
          <a:stretch>
            <a:fillRect/>
          </a:stretch>
        </p:blipFill>
        <p:spPr>
          <a:xfrm>
            <a:off x="10854705" y="4616756"/>
            <a:ext cx="5373584" cy="3022641"/>
          </a:xfrm>
          <a:prstGeom prst="rect">
            <a:avLst/>
          </a:prstGeom>
        </p:spPr>
      </p:pic>
    </p:spTree>
    <p:extLst>
      <p:ext uri="{BB962C8B-B14F-4D97-AF65-F5344CB8AC3E}">
        <p14:creationId xmlns:p14="http://schemas.microsoft.com/office/powerpoint/2010/main" val="3671244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50B156-8262-D2D4-E225-A881E5289700}"/>
            </a:ext>
          </a:extLst>
        </p:cNvPr>
        <p:cNvGrpSpPr/>
        <p:nvPr/>
      </p:nvGrpSpPr>
      <p:grpSpPr>
        <a:xfrm>
          <a:off x="0" y="0"/>
          <a:ext cx="0" cy="0"/>
          <a:chOff x="0" y="0"/>
          <a:chExt cx="0" cy="0"/>
        </a:xfrm>
      </p:grpSpPr>
      <p:sp>
        <p:nvSpPr>
          <p:cNvPr id="93" name="PlaceHolder 1">
            <a:extLst>
              <a:ext uri="{FF2B5EF4-FFF2-40B4-BE49-F238E27FC236}">
                <a16:creationId xmlns:a16="http://schemas.microsoft.com/office/drawing/2014/main" id="{81AF5485-6526-0C96-592D-B6A55239C110}"/>
              </a:ext>
            </a:extLst>
          </p:cNvPr>
          <p:cNvSpPr>
            <a:spLocks noGrp="1"/>
          </p:cNvSpPr>
          <p:nvPr>
            <p:ph type="title"/>
          </p:nvPr>
        </p:nvSpPr>
        <p:spPr>
          <a:xfrm>
            <a:off x="1257480" y="1866960"/>
            <a:ext cx="15772680" cy="1318320"/>
          </a:xfrm>
          <a:prstGeom prst="rect">
            <a:avLst/>
          </a:prstGeom>
          <a:noFill/>
          <a:ln w="0">
            <a:noFill/>
          </a:ln>
        </p:spPr>
        <p:txBody>
          <a:bodyPr lIns="90000" tIns="45000" rIns="90000" bIns="45000" anchor="ctr">
            <a:normAutofit/>
          </a:bodyPr>
          <a:lstStyle/>
          <a:p>
            <a:pPr indent="0">
              <a:lnSpc>
                <a:spcPct val="90000"/>
              </a:lnSpc>
              <a:buNone/>
              <a:tabLst>
                <a:tab pos="0" algn="l"/>
              </a:tabLst>
            </a:pPr>
            <a:r>
              <a:rPr lang="en-US" sz="4400" b="1" strike="noStrike" spc="-1" dirty="0">
                <a:solidFill>
                  <a:schemeClr val="dk1"/>
                </a:solidFill>
                <a:latin typeface="Arial"/>
                <a:ea typeface="Arial"/>
              </a:rPr>
              <a:t>What is Version Control?</a:t>
            </a:r>
            <a:endParaRPr lang="en-PH" sz="4400" b="0" strike="noStrike" spc="-1" dirty="0">
              <a:solidFill>
                <a:srgbClr val="000000"/>
              </a:solidFill>
              <a:latin typeface="Arial"/>
            </a:endParaRPr>
          </a:p>
        </p:txBody>
      </p:sp>
      <p:sp>
        <p:nvSpPr>
          <p:cNvPr id="6" name="PlaceHolder 2">
            <a:extLst>
              <a:ext uri="{FF2B5EF4-FFF2-40B4-BE49-F238E27FC236}">
                <a16:creationId xmlns:a16="http://schemas.microsoft.com/office/drawing/2014/main" id="{5F0B8A5C-8103-688E-1D9B-0A1FAD22E8D3}"/>
              </a:ext>
            </a:extLst>
          </p:cNvPr>
          <p:cNvSpPr txBox="1">
            <a:spLocks/>
          </p:cNvSpPr>
          <p:nvPr/>
        </p:nvSpPr>
        <p:spPr>
          <a:xfrm>
            <a:off x="1326960" y="2988720"/>
            <a:ext cx="15772680" cy="2410920"/>
          </a:xfrm>
          <a:prstGeom prst="rect">
            <a:avLst/>
          </a:prstGeom>
          <a:noFill/>
          <a:ln w="0">
            <a:noFill/>
          </a:ln>
        </p:spPr>
        <p:txBody>
          <a:bodyPr lIns="90000" tIns="45000" rIns="90000" bIns="4500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3080" indent="0">
              <a:buNone/>
              <a:tabLst>
                <a:tab pos="0" algn="l"/>
              </a:tabLst>
            </a:pPr>
            <a:r>
              <a:rPr lang="en-US" sz="2200" b="1" i="0" dirty="0">
                <a:solidFill>
                  <a:srgbClr val="171321"/>
                </a:solidFill>
                <a:effectLst/>
              </a:rPr>
              <a:t>Version control </a:t>
            </a:r>
            <a:r>
              <a:rPr lang="en-US" sz="2200" b="0" i="0" dirty="0">
                <a:solidFill>
                  <a:srgbClr val="171321"/>
                </a:solidFill>
                <a:effectLst/>
              </a:rPr>
              <a:t>- also known as source control or revision control - is an important software development practice for tracking and managing changes made to code and other files. It is closely related to source code management.</a:t>
            </a:r>
          </a:p>
          <a:p>
            <a:pPr marL="343080" indent="0">
              <a:buNone/>
              <a:tabLst>
                <a:tab pos="0" algn="l"/>
              </a:tabLst>
            </a:pPr>
            <a:endParaRPr lang="en-US" sz="2200" b="1" spc="-1" dirty="0">
              <a:ea typeface="Calibri" panose="020F0502020204030204" pitchFamily="34" charset="0"/>
              <a:cs typeface="Calibri" panose="020F0502020204030204" pitchFamily="34" charset="0"/>
            </a:endParaRPr>
          </a:p>
          <a:p>
            <a:pPr marL="343080" indent="0">
              <a:buNone/>
              <a:tabLst>
                <a:tab pos="0" algn="l"/>
              </a:tabLst>
            </a:pPr>
            <a:r>
              <a:rPr lang="en-US" sz="2200" b="1" spc="-1" dirty="0">
                <a:ea typeface="Calibri" panose="020F0502020204030204" pitchFamily="34" charset="0"/>
                <a:cs typeface="Calibri" panose="020F0502020204030204" pitchFamily="34" charset="0"/>
              </a:rPr>
              <a:t>Key Concepts:</a:t>
            </a:r>
          </a:p>
          <a:p>
            <a:pPr marL="343080" indent="0">
              <a:buNone/>
              <a:tabLst>
                <a:tab pos="0" algn="l"/>
              </a:tabLst>
            </a:pPr>
            <a:r>
              <a:rPr lang="en-US" sz="2200" b="1" spc="-1" dirty="0">
                <a:ea typeface="Calibri" panose="020F0502020204030204" pitchFamily="34" charset="0"/>
                <a:cs typeface="Calibri" panose="020F0502020204030204" pitchFamily="34" charset="0"/>
              </a:rPr>
              <a:t>Repository (Repo):</a:t>
            </a:r>
            <a:r>
              <a:rPr lang="en-US" sz="2200" spc="-1" dirty="0">
                <a:ea typeface="Calibri" panose="020F0502020204030204" pitchFamily="34" charset="0"/>
                <a:cs typeface="Calibri" panose="020F0502020204030204" pitchFamily="34" charset="0"/>
              </a:rPr>
              <a:t> This is a storage space where your project lives. It can be local (on your machine) or remote (on a server like GitHub).</a:t>
            </a:r>
          </a:p>
          <a:p>
            <a:pPr marL="343080" indent="0">
              <a:buNone/>
              <a:tabLst>
                <a:tab pos="0" algn="l"/>
              </a:tabLst>
            </a:pPr>
            <a:r>
              <a:rPr lang="en-US" sz="2200" b="1" dirty="0"/>
              <a:t>Commit</a:t>
            </a:r>
            <a:r>
              <a:rPr lang="en-US" sz="2200" dirty="0"/>
              <a:t>: A commit is a snapshot of your project at a specific point in time. Each commit has a unique ID and contains metadata, such as the author's name, timestamp, and a message describing the changes.</a:t>
            </a:r>
            <a:endParaRPr lang="en-US" sz="2200" spc="-1" dirty="0">
              <a:ea typeface="Calibri" panose="020F0502020204030204" pitchFamily="34" charset="0"/>
              <a:cs typeface="Calibri" panose="020F0502020204030204" pitchFamily="34" charset="0"/>
            </a:endParaRPr>
          </a:p>
          <a:p>
            <a:pPr marL="343080" indent="0">
              <a:buNone/>
              <a:tabLst>
                <a:tab pos="0" algn="l"/>
              </a:tabLst>
            </a:pPr>
            <a:r>
              <a:rPr lang="en-US" sz="2200" b="1" dirty="0"/>
              <a:t>Branch</a:t>
            </a:r>
            <a:r>
              <a:rPr lang="en-US" sz="2200" dirty="0"/>
              <a:t>: A branch is a separate line of development. By default, Git has a branch called "main" (or "master"). You can create new branches to work on features or fixes without affecting the main codebase.</a:t>
            </a:r>
          </a:p>
          <a:p>
            <a:pPr marL="343080" indent="0">
              <a:buNone/>
              <a:tabLst>
                <a:tab pos="0" algn="l"/>
              </a:tabLst>
            </a:pPr>
            <a:r>
              <a:rPr lang="en-US" sz="2200" b="1" spc="-1" dirty="0">
                <a:ea typeface="Calibri" panose="020F0502020204030204" pitchFamily="34" charset="0"/>
                <a:cs typeface="Calibri" panose="020F0502020204030204" pitchFamily="34" charset="0"/>
              </a:rPr>
              <a:t>Merge:</a:t>
            </a:r>
            <a:r>
              <a:rPr lang="en-US" sz="2200" spc="-1" dirty="0">
                <a:ea typeface="Calibri" panose="020F0502020204030204" pitchFamily="34" charset="0"/>
                <a:cs typeface="Calibri" panose="020F0502020204030204" pitchFamily="34" charset="0"/>
              </a:rPr>
              <a:t> Merging is the process of integrating changes from one branch into another. This is often done when a feature is complete and ready to be included in the main codebase.</a:t>
            </a:r>
          </a:p>
          <a:p>
            <a:pPr marL="343080" indent="0">
              <a:buNone/>
              <a:tabLst>
                <a:tab pos="0" algn="l"/>
              </a:tabLst>
            </a:pPr>
            <a:r>
              <a:rPr lang="en-US" sz="2200" b="1" spc="-1" dirty="0">
                <a:ea typeface="Calibri" panose="020F0502020204030204" pitchFamily="34" charset="0"/>
                <a:cs typeface="Calibri" panose="020F0502020204030204" pitchFamily="34" charset="0"/>
              </a:rPr>
              <a:t>Clone:</a:t>
            </a:r>
            <a:r>
              <a:rPr lang="en-US" sz="2200" spc="-1" dirty="0">
                <a:ea typeface="Calibri" panose="020F0502020204030204" pitchFamily="34" charset="0"/>
                <a:cs typeface="Calibri" panose="020F0502020204030204" pitchFamily="34" charset="0"/>
              </a:rPr>
              <a:t> Cloning creates a local copy of a remote repository, allowing you to work on the project offline.</a:t>
            </a:r>
          </a:p>
          <a:p>
            <a:pPr marL="343080" indent="0">
              <a:buNone/>
              <a:tabLst>
                <a:tab pos="0" algn="l"/>
              </a:tabLst>
            </a:pPr>
            <a:r>
              <a:rPr lang="en-US" sz="2200" b="1" spc="-1" dirty="0">
                <a:ea typeface="Calibri" panose="020F0502020204030204" pitchFamily="34" charset="0"/>
                <a:cs typeface="Calibri" panose="020F0502020204030204" pitchFamily="34" charset="0"/>
              </a:rPr>
              <a:t>Pull and Push: </a:t>
            </a:r>
            <a:r>
              <a:rPr lang="en-US" sz="2200" spc="-1" dirty="0">
                <a:ea typeface="Calibri" panose="020F0502020204030204" pitchFamily="34" charset="0"/>
                <a:cs typeface="Calibri" panose="020F0502020204030204" pitchFamily="34" charset="0"/>
              </a:rPr>
              <a:t>Pull fetches changes from the remote repository and merges them into your local repository. Push sends your local commits to the remote repository, making them available to other collaborators.</a:t>
            </a:r>
          </a:p>
          <a:p>
            <a:pPr marL="343080" indent="0">
              <a:buNone/>
              <a:tabLst>
                <a:tab pos="0" algn="l"/>
              </a:tabLst>
            </a:pPr>
            <a:r>
              <a:rPr lang="en-US" sz="2200" b="1" spc="-1" dirty="0">
                <a:ea typeface="Calibri" panose="020F0502020204030204" pitchFamily="34" charset="0"/>
                <a:cs typeface="Calibri" panose="020F0502020204030204" pitchFamily="34" charset="0"/>
              </a:rPr>
              <a:t>Conflict:</a:t>
            </a:r>
            <a:r>
              <a:rPr lang="en-US" sz="2200" spc="-1" dirty="0">
                <a:ea typeface="Calibri" panose="020F0502020204030204" pitchFamily="34" charset="0"/>
                <a:cs typeface="Calibri" panose="020F0502020204030204" pitchFamily="34" charset="0"/>
              </a:rPr>
              <a:t> A conflict occurs when changes in different branches affect the same line in a file. Git will require you to manually resolve the conflict before completing a merge.</a:t>
            </a:r>
          </a:p>
          <a:p>
            <a:pPr marL="343080" indent="0">
              <a:buNone/>
              <a:tabLst>
                <a:tab pos="0" algn="l"/>
              </a:tabLst>
            </a:pPr>
            <a:r>
              <a:rPr lang="en-US" sz="2200" b="1" spc="-1" dirty="0">
                <a:ea typeface="Calibri" panose="020F0502020204030204" pitchFamily="34" charset="0"/>
                <a:cs typeface="Calibri" panose="020F0502020204030204" pitchFamily="34" charset="0"/>
              </a:rPr>
              <a:t>Staging Area: </a:t>
            </a:r>
            <a:r>
              <a:rPr lang="en-US" sz="2200" spc="-1" dirty="0">
                <a:ea typeface="Calibri" panose="020F0502020204030204" pitchFamily="34" charset="0"/>
                <a:cs typeface="Calibri" panose="020F0502020204030204" pitchFamily="34" charset="0"/>
              </a:rPr>
              <a:t>This is where you prepare changes before committing them. You can add or remove changes from the staging area, allowing you to control what goes into the next commit.</a:t>
            </a:r>
            <a:endParaRPr lang="en-PH" sz="2200" spc="-1" dirty="0">
              <a:ea typeface="Calibri" panose="020F0502020204030204" pitchFamily="34" charset="0"/>
              <a:cs typeface="Calibri" panose="020F0502020204030204" pitchFamily="34" charset="0"/>
            </a:endParaRPr>
          </a:p>
          <a:p>
            <a:pPr marL="343080" indent="0">
              <a:buNone/>
              <a:tabLst>
                <a:tab pos="0" algn="l"/>
              </a:tabLst>
            </a:pPr>
            <a:endParaRPr lang="en-US" b="0" i="0" dirty="0">
              <a:solidFill>
                <a:srgbClr val="171321"/>
              </a:solidFill>
              <a:effectLst/>
            </a:endParaRPr>
          </a:p>
          <a:p>
            <a:pPr marL="800280" indent="-457200">
              <a:tabLst>
                <a:tab pos="0" algn="l"/>
              </a:tabLst>
            </a:pPr>
            <a:endParaRPr lang="en-US" b="0" i="0" dirty="0">
              <a:solidFill>
                <a:srgbClr val="171321"/>
              </a:solidFill>
              <a:effectLst/>
            </a:endParaRPr>
          </a:p>
          <a:p>
            <a:pPr marL="343080" indent="0">
              <a:buNone/>
              <a:tabLst>
                <a:tab pos="0" algn="l"/>
              </a:tabLst>
            </a:pPr>
            <a:endParaRPr lang="en-US" spc="-1"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2242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9454FA-68EC-02F2-5E47-EEF8E11310AD}"/>
            </a:ext>
          </a:extLst>
        </p:cNvPr>
        <p:cNvGrpSpPr/>
        <p:nvPr/>
      </p:nvGrpSpPr>
      <p:grpSpPr>
        <a:xfrm>
          <a:off x="0" y="0"/>
          <a:ext cx="0" cy="0"/>
          <a:chOff x="0" y="0"/>
          <a:chExt cx="0" cy="0"/>
        </a:xfrm>
      </p:grpSpPr>
      <p:sp>
        <p:nvSpPr>
          <p:cNvPr id="93" name="PlaceHolder 1">
            <a:extLst>
              <a:ext uri="{FF2B5EF4-FFF2-40B4-BE49-F238E27FC236}">
                <a16:creationId xmlns:a16="http://schemas.microsoft.com/office/drawing/2014/main" id="{C5B9BF8F-440F-E788-7F8D-9F93DC831F12}"/>
              </a:ext>
            </a:extLst>
          </p:cNvPr>
          <p:cNvSpPr>
            <a:spLocks noGrp="1"/>
          </p:cNvSpPr>
          <p:nvPr>
            <p:ph type="title"/>
          </p:nvPr>
        </p:nvSpPr>
        <p:spPr>
          <a:xfrm>
            <a:off x="1257480" y="1866960"/>
            <a:ext cx="15772680" cy="1318320"/>
          </a:xfrm>
          <a:prstGeom prst="rect">
            <a:avLst/>
          </a:prstGeom>
          <a:noFill/>
          <a:ln w="0">
            <a:noFill/>
          </a:ln>
        </p:spPr>
        <p:txBody>
          <a:bodyPr lIns="90000" tIns="45000" rIns="90000" bIns="45000" anchor="ctr">
            <a:normAutofit/>
          </a:bodyPr>
          <a:lstStyle/>
          <a:p>
            <a:pPr indent="0">
              <a:lnSpc>
                <a:spcPct val="90000"/>
              </a:lnSpc>
              <a:buNone/>
              <a:tabLst>
                <a:tab pos="0" algn="l"/>
              </a:tabLst>
            </a:pPr>
            <a:r>
              <a:rPr lang="en-US" sz="4400" b="1" strike="noStrike" spc="-1" dirty="0">
                <a:solidFill>
                  <a:schemeClr val="dk1"/>
                </a:solidFill>
                <a:latin typeface="Arial"/>
                <a:ea typeface="Arial"/>
              </a:rPr>
              <a:t>Git</a:t>
            </a:r>
            <a:endParaRPr lang="en-PH" sz="4400" b="0" strike="noStrike" spc="-1" dirty="0">
              <a:solidFill>
                <a:srgbClr val="000000"/>
              </a:solidFill>
              <a:latin typeface="Arial"/>
            </a:endParaRPr>
          </a:p>
        </p:txBody>
      </p:sp>
      <p:sp>
        <p:nvSpPr>
          <p:cNvPr id="6" name="PlaceHolder 2">
            <a:extLst>
              <a:ext uri="{FF2B5EF4-FFF2-40B4-BE49-F238E27FC236}">
                <a16:creationId xmlns:a16="http://schemas.microsoft.com/office/drawing/2014/main" id="{608FA5B2-0E13-34B7-402F-17EA7D0B1F4E}"/>
              </a:ext>
            </a:extLst>
          </p:cNvPr>
          <p:cNvSpPr txBox="1">
            <a:spLocks/>
          </p:cNvSpPr>
          <p:nvPr/>
        </p:nvSpPr>
        <p:spPr>
          <a:xfrm>
            <a:off x="1326960" y="2988720"/>
            <a:ext cx="15772680" cy="2410920"/>
          </a:xfrm>
          <a:prstGeom prst="rect">
            <a:avLst/>
          </a:prstGeom>
          <a:noFill/>
          <a:ln w="0">
            <a:noFill/>
          </a:ln>
        </p:spPr>
        <p:txBody>
          <a:bodyPr lIns="90000" tIns="45000" rIns="90000" bIns="4500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3080" indent="0">
              <a:buNone/>
              <a:tabLst>
                <a:tab pos="0" algn="l"/>
              </a:tabLst>
            </a:pPr>
            <a:r>
              <a:rPr lang="en-US" b="1" dirty="0"/>
              <a:t>Version control</a:t>
            </a:r>
            <a:r>
              <a:rPr lang="en-US" dirty="0"/>
              <a:t> in Git is a system that allows multiple developers to work on the same project simultaneously without overwriting each other's changes. It tracks changes to files over time, enabling users to revert to previous versions, collaborate more effectively, and manage different branches of development. </a:t>
            </a:r>
          </a:p>
          <a:p>
            <a:pPr marL="343080" indent="0">
              <a:buNone/>
              <a:tabLst>
                <a:tab pos="0" algn="l"/>
              </a:tabLst>
            </a:pPr>
            <a:endParaRPr lang="en-US" dirty="0"/>
          </a:p>
          <a:p>
            <a:pPr marL="343080" indent="0">
              <a:buNone/>
              <a:tabLst>
                <a:tab pos="0" algn="l"/>
              </a:tabLst>
            </a:pPr>
            <a:r>
              <a:rPr lang="en-US" b="1" dirty="0"/>
              <a:t>Key Features:</a:t>
            </a:r>
          </a:p>
          <a:p>
            <a:pPr marL="800280" lvl="1" indent="0">
              <a:buNone/>
              <a:tabLst>
                <a:tab pos="0" algn="l"/>
              </a:tabLst>
            </a:pPr>
            <a:r>
              <a:rPr lang="en-US" dirty="0"/>
              <a:t>• </a:t>
            </a:r>
            <a:r>
              <a:rPr lang="en-US" b="1" dirty="0"/>
              <a:t>Local Version Control: </a:t>
            </a:r>
            <a:r>
              <a:rPr lang="en-US" dirty="0"/>
              <a:t>Changes are tracked locally without a need for internet.</a:t>
            </a:r>
          </a:p>
          <a:p>
            <a:pPr marL="800280" lvl="1" indent="0">
              <a:buNone/>
              <a:tabLst>
                <a:tab pos="0" algn="l"/>
              </a:tabLst>
            </a:pPr>
            <a:r>
              <a:rPr lang="en-US" dirty="0"/>
              <a:t>• </a:t>
            </a:r>
            <a:r>
              <a:rPr lang="en-US" b="1" dirty="0"/>
              <a:t>Branching and Merging: </a:t>
            </a:r>
            <a:r>
              <a:rPr lang="en-US" dirty="0"/>
              <a:t>Create branches for new features and merge them back without affecting the main code.</a:t>
            </a:r>
          </a:p>
          <a:p>
            <a:pPr marL="800280" lvl="1" indent="0">
              <a:buNone/>
              <a:tabLst>
                <a:tab pos="0" algn="l"/>
              </a:tabLst>
            </a:pPr>
            <a:r>
              <a:rPr lang="en-US" dirty="0"/>
              <a:t>•</a:t>
            </a:r>
            <a:r>
              <a:rPr lang="en-US" b="1" dirty="0"/>
              <a:t>Tracking Changes: </a:t>
            </a:r>
            <a:r>
              <a:rPr lang="en-US" dirty="0"/>
              <a:t>Every change is saved with a unique ID, allowing you to revert to previous versions.</a:t>
            </a:r>
          </a:p>
          <a:p>
            <a:pPr marL="343080" indent="0">
              <a:buNone/>
              <a:tabLst>
                <a:tab pos="0" algn="l"/>
              </a:tabLst>
            </a:pPr>
            <a:endParaRPr lang="en-US" dirty="0"/>
          </a:p>
          <a:p>
            <a:pPr marL="343080" indent="0">
              <a:buNone/>
              <a:tabLst>
                <a:tab pos="0" algn="l"/>
              </a:tabLst>
            </a:pPr>
            <a:r>
              <a:rPr lang="en-PH" spc="-1" dirty="0">
                <a:ea typeface="Calibri" panose="020F0502020204030204" pitchFamily="34" charset="0"/>
                <a:cs typeface="Calibri" panose="020F0502020204030204" pitchFamily="34" charset="0"/>
              </a:rPr>
              <a:t>How to use Git in VS code:</a:t>
            </a:r>
          </a:p>
          <a:p>
            <a:pPr marL="800280" indent="-457200">
              <a:tabLst>
                <a:tab pos="0" algn="l"/>
              </a:tabLst>
            </a:pPr>
            <a:r>
              <a:rPr lang="en-US" spc="-1" dirty="0">
                <a:ea typeface="Calibri" panose="020F0502020204030204" pitchFamily="34" charset="0"/>
                <a:cs typeface="Calibri" panose="020F0502020204030204" pitchFamily="34" charset="0"/>
                <a:hlinkClick r:id="rId2"/>
              </a:rPr>
              <a:t>Git </a:t>
            </a:r>
            <a:endParaRPr lang="en-US" spc="-1"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50724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714611-938C-E1CE-84FC-60165272AD9A}"/>
            </a:ext>
          </a:extLst>
        </p:cNvPr>
        <p:cNvGrpSpPr/>
        <p:nvPr/>
      </p:nvGrpSpPr>
      <p:grpSpPr>
        <a:xfrm>
          <a:off x="0" y="0"/>
          <a:ext cx="0" cy="0"/>
          <a:chOff x="0" y="0"/>
          <a:chExt cx="0" cy="0"/>
        </a:xfrm>
      </p:grpSpPr>
      <p:sp>
        <p:nvSpPr>
          <p:cNvPr id="93" name="PlaceHolder 1">
            <a:extLst>
              <a:ext uri="{FF2B5EF4-FFF2-40B4-BE49-F238E27FC236}">
                <a16:creationId xmlns:a16="http://schemas.microsoft.com/office/drawing/2014/main" id="{6B0C427E-80C8-C49E-3BF5-87C5D33C73D1}"/>
              </a:ext>
            </a:extLst>
          </p:cNvPr>
          <p:cNvSpPr>
            <a:spLocks noGrp="1"/>
          </p:cNvSpPr>
          <p:nvPr>
            <p:ph type="title"/>
          </p:nvPr>
        </p:nvSpPr>
        <p:spPr>
          <a:xfrm>
            <a:off x="1257480" y="1866960"/>
            <a:ext cx="15772680" cy="1318320"/>
          </a:xfrm>
          <a:prstGeom prst="rect">
            <a:avLst/>
          </a:prstGeom>
          <a:noFill/>
          <a:ln w="0">
            <a:noFill/>
          </a:ln>
        </p:spPr>
        <p:txBody>
          <a:bodyPr lIns="90000" tIns="45000" rIns="90000" bIns="45000" anchor="ctr">
            <a:normAutofit/>
          </a:bodyPr>
          <a:lstStyle/>
          <a:p>
            <a:pPr indent="0">
              <a:lnSpc>
                <a:spcPct val="90000"/>
              </a:lnSpc>
              <a:buNone/>
              <a:tabLst>
                <a:tab pos="0" algn="l"/>
              </a:tabLst>
            </a:pPr>
            <a:r>
              <a:rPr lang="en-US" sz="4400" b="1" strike="noStrike" spc="-1" dirty="0">
                <a:solidFill>
                  <a:schemeClr val="dk1"/>
                </a:solidFill>
                <a:latin typeface="Arial"/>
                <a:ea typeface="Arial"/>
              </a:rPr>
              <a:t>What is GitHub?</a:t>
            </a:r>
            <a:endParaRPr lang="en-PH" sz="4400" b="0" strike="noStrike" spc="-1" dirty="0">
              <a:solidFill>
                <a:srgbClr val="000000"/>
              </a:solidFill>
              <a:latin typeface="Arial"/>
            </a:endParaRPr>
          </a:p>
        </p:txBody>
      </p:sp>
      <p:sp>
        <p:nvSpPr>
          <p:cNvPr id="6" name="PlaceHolder 2">
            <a:extLst>
              <a:ext uri="{FF2B5EF4-FFF2-40B4-BE49-F238E27FC236}">
                <a16:creationId xmlns:a16="http://schemas.microsoft.com/office/drawing/2014/main" id="{2DDF5128-CC8E-2E07-9157-954E7BAC866E}"/>
              </a:ext>
            </a:extLst>
          </p:cNvPr>
          <p:cNvSpPr txBox="1">
            <a:spLocks/>
          </p:cNvSpPr>
          <p:nvPr/>
        </p:nvSpPr>
        <p:spPr>
          <a:xfrm>
            <a:off x="1326960" y="2988720"/>
            <a:ext cx="15772680" cy="2410920"/>
          </a:xfrm>
          <a:prstGeom prst="rect">
            <a:avLst/>
          </a:prstGeom>
          <a:noFill/>
          <a:ln w="0">
            <a:noFill/>
          </a:ln>
        </p:spPr>
        <p:txBody>
          <a:bodyPr lIns="90000" tIns="45000" rIns="90000" bIns="4500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3080" indent="0">
              <a:buNone/>
              <a:tabLst>
                <a:tab pos="0" algn="l"/>
              </a:tabLst>
            </a:pPr>
            <a:r>
              <a:rPr lang="en-US" spc="-1" dirty="0">
                <a:ea typeface="Calibri" panose="020F0502020204030204" pitchFamily="34" charset="0"/>
                <a:cs typeface="Calibri" panose="020F0502020204030204" pitchFamily="34" charset="0"/>
              </a:rPr>
              <a:t>is a cloud- based hosting service for Git repositories. It's a platform for sharing code and collaborating with others.</a:t>
            </a:r>
          </a:p>
          <a:p>
            <a:pPr marL="343080" indent="0">
              <a:buNone/>
              <a:tabLst>
                <a:tab pos="0" algn="l"/>
              </a:tabLst>
            </a:pPr>
            <a:endParaRPr lang="en-US" spc="-1" dirty="0">
              <a:ea typeface="Calibri" panose="020F0502020204030204" pitchFamily="34" charset="0"/>
              <a:cs typeface="Calibri" panose="020F0502020204030204" pitchFamily="34" charset="0"/>
            </a:endParaRPr>
          </a:p>
          <a:p>
            <a:pPr marL="343080" indent="0">
              <a:buNone/>
              <a:tabLst>
                <a:tab pos="0" algn="l"/>
              </a:tabLst>
            </a:pPr>
            <a:r>
              <a:rPr lang="en-US" b="1" spc="-1" dirty="0">
                <a:ea typeface="Calibri" panose="020F0502020204030204" pitchFamily="34" charset="0"/>
                <a:cs typeface="Calibri" panose="020F0502020204030204" pitchFamily="34" charset="0"/>
              </a:rPr>
              <a:t>Purpose:</a:t>
            </a:r>
          </a:p>
          <a:p>
            <a:pPr marL="343080" indent="0">
              <a:buNone/>
              <a:tabLst>
                <a:tab pos="0" algn="l"/>
              </a:tabLst>
            </a:pPr>
            <a:r>
              <a:rPr lang="en-US" spc="-1" dirty="0">
                <a:ea typeface="Calibri" panose="020F0502020204030204" pitchFamily="34" charset="0"/>
                <a:cs typeface="Calibri" panose="020F0502020204030204" pitchFamily="34" charset="0"/>
              </a:rPr>
              <a:t>GitHub provides a platform to store, manage, and collaborate on Git repositories in the cloud.</a:t>
            </a:r>
          </a:p>
          <a:p>
            <a:pPr marL="343080" indent="0">
              <a:buNone/>
              <a:tabLst>
                <a:tab pos="0" algn="l"/>
              </a:tabLst>
            </a:pPr>
            <a:endParaRPr lang="en-US" spc="-1" dirty="0">
              <a:ea typeface="Calibri" panose="020F0502020204030204" pitchFamily="34" charset="0"/>
              <a:cs typeface="Calibri" panose="020F0502020204030204" pitchFamily="34" charset="0"/>
            </a:endParaRPr>
          </a:p>
          <a:p>
            <a:pPr marL="343080" indent="0">
              <a:buNone/>
              <a:tabLst>
                <a:tab pos="0" algn="l"/>
              </a:tabLst>
            </a:pPr>
            <a:r>
              <a:rPr lang="en-US" b="1" spc="-1" dirty="0">
                <a:ea typeface="Calibri" panose="020F0502020204030204" pitchFamily="34" charset="0"/>
                <a:cs typeface="Calibri" panose="020F0502020204030204" pitchFamily="34" charset="0"/>
              </a:rPr>
              <a:t>Installation:</a:t>
            </a:r>
          </a:p>
          <a:p>
            <a:pPr marL="343080" indent="0">
              <a:buNone/>
              <a:tabLst>
                <a:tab pos="0" algn="l"/>
              </a:tabLst>
            </a:pPr>
            <a:r>
              <a:rPr lang="en-US" spc="-1" dirty="0">
                <a:ea typeface="Calibri" panose="020F0502020204030204" pitchFamily="34" charset="0"/>
                <a:cs typeface="Calibri" panose="020F0502020204030204" pitchFamily="34" charset="0"/>
              </a:rPr>
              <a:t>GitHub is a web-based platform that you access through your web browser. To use GitHub, you only need to:</a:t>
            </a:r>
          </a:p>
          <a:p>
            <a:pPr marL="1314630" lvl="1" indent="-514350">
              <a:buFont typeface="+mj-lt"/>
              <a:buAutoNum type="arabicPeriod"/>
              <a:tabLst>
                <a:tab pos="0" algn="l"/>
              </a:tabLst>
            </a:pPr>
            <a:r>
              <a:rPr lang="en-US" spc="-1" dirty="0">
                <a:ea typeface="Calibri" panose="020F0502020204030204" pitchFamily="34" charset="0"/>
                <a:cs typeface="Calibri" panose="020F0502020204030204" pitchFamily="34" charset="0"/>
              </a:rPr>
              <a:t>Create an account on GitHub (at github.com).</a:t>
            </a:r>
          </a:p>
          <a:p>
            <a:pPr marL="1314630" lvl="1" indent="-514350">
              <a:buFont typeface="+mj-lt"/>
              <a:buAutoNum type="arabicPeriod"/>
              <a:tabLst>
                <a:tab pos="0" algn="l"/>
              </a:tabLst>
            </a:pPr>
            <a:r>
              <a:rPr lang="en-US" spc="-1" dirty="0">
                <a:ea typeface="Calibri" panose="020F0502020204030204" pitchFamily="34" charset="0"/>
                <a:cs typeface="Calibri" panose="020F0502020204030204" pitchFamily="34" charset="0"/>
              </a:rPr>
              <a:t>Install Git on your local computer if you plan to manage code with Git and connect it to GitHub.</a:t>
            </a:r>
          </a:p>
        </p:txBody>
      </p:sp>
    </p:spTree>
    <p:extLst>
      <p:ext uri="{BB962C8B-B14F-4D97-AF65-F5344CB8AC3E}">
        <p14:creationId xmlns:p14="http://schemas.microsoft.com/office/powerpoint/2010/main" val="1139506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64FA1A-D823-0186-7ACD-048883FB5A8F}"/>
            </a:ext>
          </a:extLst>
        </p:cNvPr>
        <p:cNvGrpSpPr/>
        <p:nvPr/>
      </p:nvGrpSpPr>
      <p:grpSpPr>
        <a:xfrm>
          <a:off x="0" y="0"/>
          <a:ext cx="0" cy="0"/>
          <a:chOff x="0" y="0"/>
          <a:chExt cx="0" cy="0"/>
        </a:xfrm>
      </p:grpSpPr>
      <p:sp>
        <p:nvSpPr>
          <p:cNvPr id="93" name="PlaceHolder 1">
            <a:extLst>
              <a:ext uri="{FF2B5EF4-FFF2-40B4-BE49-F238E27FC236}">
                <a16:creationId xmlns:a16="http://schemas.microsoft.com/office/drawing/2014/main" id="{01579523-22C2-7A0C-1B08-599A695BC085}"/>
              </a:ext>
            </a:extLst>
          </p:cNvPr>
          <p:cNvSpPr>
            <a:spLocks noGrp="1"/>
          </p:cNvSpPr>
          <p:nvPr>
            <p:ph type="title"/>
          </p:nvPr>
        </p:nvSpPr>
        <p:spPr>
          <a:xfrm>
            <a:off x="1257480" y="1866960"/>
            <a:ext cx="15772680" cy="1318320"/>
          </a:xfrm>
          <a:prstGeom prst="rect">
            <a:avLst/>
          </a:prstGeom>
          <a:noFill/>
          <a:ln w="0">
            <a:noFill/>
          </a:ln>
        </p:spPr>
        <p:txBody>
          <a:bodyPr lIns="90000" tIns="45000" rIns="90000" bIns="45000" anchor="ctr">
            <a:normAutofit/>
          </a:bodyPr>
          <a:lstStyle/>
          <a:p>
            <a:pPr indent="0">
              <a:lnSpc>
                <a:spcPct val="90000"/>
              </a:lnSpc>
              <a:buNone/>
              <a:tabLst>
                <a:tab pos="0" algn="l"/>
              </a:tabLst>
            </a:pPr>
            <a:r>
              <a:rPr lang="en-US" sz="4400" b="1" strike="noStrike" spc="-1" dirty="0">
                <a:solidFill>
                  <a:schemeClr val="dk1"/>
                </a:solidFill>
                <a:latin typeface="Arial"/>
                <a:ea typeface="Arial"/>
              </a:rPr>
              <a:t>What is GitHub?</a:t>
            </a:r>
            <a:endParaRPr lang="en-PH" sz="4400" b="0" strike="noStrike" spc="-1" dirty="0">
              <a:solidFill>
                <a:srgbClr val="000000"/>
              </a:solidFill>
              <a:latin typeface="Arial"/>
            </a:endParaRPr>
          </a:p>
        </p:txBody>
      </p:sp>
      <p:sp>
        <p:nvSpPr>
          <p:cNvPr id="6" name="PlaceHolder 2">
            <a:extLst>
              <a:ext uri="{FF2B5EF4-FFF2-40B4-BE49-F238E27FC236}">
                <a16:creationId xmlns:a16="http://schemas.microsoft.com/office/drawing/2014/main" id="{E563DF69-7912-3EF8-30E1-973F213C71B8}"/>
              </a:ext>
            </a:extLst>
          </p:cNvPr>
          <p:cNvSpPr txBox="1">
            <a:spLocks/>
          </p:cNvSpPr>
          <p:nvPr/>
        </p:nvSpPr>
        <p:spPr>
          <a:xfrm>
            <a:off x="1326960" y="2988720"/>
            <a:ext cx="15772680" cy="2410920"/>
          </a:xfrm>
          <a:prstGeom prst="rect">
            <a:avLst/>
          </a:prstGeom>
          <a:noFill/>
          <a:ln w="0">
            <a:noFill/>
          </a:ln>
        </p:spPr>
        <p:txBody>
          <a:bodyPr lIns="90000" tIns="45000" rIns="90000" bIns="4500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3080" indent="0">
              <a:buNone/>
              <a:tabLst>
                <a:tab pos="0" algn="l"/>
              </a:tabLst>
            </a:pPr>
            <a:r>
              <a:rPr lang="en-US" spc="-1" dirty="0">
                <a:ea typeface="Calibri" panose="020F0502020204030204" pitchFamily="34" charset="0"/>
                <a:cs typeface="Calibri" panose="020F0502020204030204" pitchFamily="34" charset="0"/>
              </a:rPr>
              <a:t>is a cloud- based hosting service for Git repositories. It's a platform for sharing code and collaborating with others.</a:t>
            </a:r>
          </a:p>
          <a:p>
            <a:pPr marL="343080" indent="0">
              <a:buNone/>
              <a:tabLst>
                <a:tab pos="0" algn="l"/>
              </a:tabLst>
            </a:pPr>
            <a:endParaRPr lang="en-US" spc="-1" dirty="0">
              <a:ea typeface="Calibri" panose="020F0502020204030204" pitchFamily="34" charset="0"/>
              <a:cs typeface="Calibri" panose="020F0502020204030204" pitchFamily="34" charset="0"/>
            </a:endParaRPr>
          </a:p>
          <a:p>
            <a:pPr marL="343080" indent="0">
              <a:buNone/>
              <a:tabLst>
                <a:tab pos="0" algn="l"/>
              </a:tabLst>
            </a:pPr>
            <a:r>
              <a:rPr lang="en-US" b="1" spc="-1" dirty="0">
                <a:ea typeface="Calibri" panose="020F0502020204030204" pitchFamily="34" charset="0"/>
                <a:cs typeface="Calibri" panose="020F0502020204030204" pitchFamily="34" charset="0"/>
              </a:rPr>
              <a:t>Key Features:</a:t>
            </a:r>
          </a:p>
          <a:p>
            <a:pPr marL="800280" lvl="1" indent="0">
              <a:buNone/>
              <a:tabLst>
                <a:tab pos="0" algn="l"/>
              </a:tabLst>
            </a:pPr>
            <a:r>
              <a:rPr lang="en-US" spc="-1" dirty="0">
                <a:ea typeface="Calibri" panose="020F0502020204030204" pitchFamily="34" charset="0"/>
                <a:cs typeface="Calibri" panose="020F0502020204030204" pitchFamily="34" charset="0"/>
              </a:rPr>
              <a:t>• Remote Collaboration: Share code with team members worldwide.</a:t>
            </a:r>
          </a:p>
          <a:p>
            <a:pPr marL="800280" lvl="1" indent="0">
              <a:buNone/>
              <a:tabLst>
                <a:tab pos="0" algn="l"/>
              </a:tabLst>
            </a:pPr>
            <a:r>
              <a:rPr lang="en-US" spc="-1" dirty="0">
                <a:ea typeface="Calibri" panose="020F0502020204030204" pitchFamily="34" charset="0"/>
                <a:cs typeface="Calibri" panose="020F0502020204030204" pitchFamily="34" charset="0"/>
              </a:rPr>
              <a:t>• Code Review and Pull Requests: Other developers can review your code changes, make comments, and suggest modifications.</a:t>
            </a:r>
          </a:p>
          <a:p>
            <a:pPr marL="800280" lvl="1" indent="0">
              <a:buNone/>
              <a:tabLst>
                <a:tab pos="0" algn="l"/>
              </a:tabLst>
            </a:pPr>
            <a:r>
              <a:rPr lang="en-US" spc="-1" dirty="0">
                <a:ea typeface="Calibri" panose="020F0502020204030204" pitchFamily="34" charset="0"/>
                <a:cs typeface="Calibri" panose="020F0502020204030204" pitchFamily="34" charset="0"/>
              </a:rPr>
              <a:t>• Project Management Tools: Issues, tasks, and project boards help organize project work.</a:t>
            </a:r>
          </a:p>
          <a:p>
            <a:pPr marL="343080" indent="0">
              <a:buNone/>
              <a:tabLst>
                <a:tab pos="0" algn="l"/>
              </a:tabLst>
            </a:pPr>
            <a:endParaRPr lang="en-US" b="1" spc="-1" dirty="0">
              <a:ea typeface="Calibri" panose="020F0502020204030204" pitchFamily="34" charset="0"/>
              <a:cs typeface="Calibri" panose="020F0502020204030204" pitchFamily="34" charset="0"/>
            </a:endParaRPr>
          </a:p>
          <a:p>
            <a:pPr marL="343080" indent="0">
              <a:buNone/>
              <a:tabLst>
                <a:tab pos="0" algn="l"/>
              </a:tabLst>
            </a:pPr>
            <a:r>
              <a:rPr lang="en-US" b="1" spc="-1" dirty="0">
                <a:ea typeface="Calibri" panose="020F0502020204030204" pitchFamily="34" charset="0"/>
                <a:cs typeface="Calibri" panose="020F0502020204030204" pitchFamily="34" charset="0"/>
              </a:rPr>
              <a:t>Example Workflow:</a:t>
            </a:r>
          </a:p>
          <a:p>
            <a:pPr marL="1257480" lvl="1" indent="-457200">
              <a:tabLst>
                <a:tab pos="0" algn="l"/>
              </a:tabLst>
            </a:pPr>
            <a:r>
              <a:rPr lang="en-US" spc="-1" dirty="0">
                <a:ea typeface="Calibri" panose="020F0502020204030204" pitchFamily="34" charset="0"/>
                <a:cs typeface="Calibri" panose="020F0502020204030204" pitchFamily="34" charset="0"/>
              </a:rPr>
              <a:t>Initialize a Git repository on your computer (git </a:t>
            </a:r>
            <a:r>
              <a:rPr lang="en-US" spc="-1" dirty="0" err="1">
                <a:ea typeface="Calibri" panose="020F0502020204030204" pitchFamily="34" charset="0"/>
                <a:cs typeface="Calibri" panose="020F0502020204030204" pitchFamily="34" charset="0"/>
              </a:rPr>
              <a:t>init</a:t>
            </a:r>
            <a:r>
              <a:rPr lang="en-US" spc="-1" dirty="0">
                <a:ea typeface="Calibri" panose="020F0502020204030204" pitchFamily="34" charset="0"/>
                <a:cs typeface="Calibri" panose="020F0502020204030204" pitchFamily="34" charset="0"/>
              </a:rPr>
              <a:t>).</a:t>
            </a:r>
          </a:p>
          <a:p>
            <a:pPr marL="1257480" lvl="1" indent="-457200">
              <a:tabLst>
                <a:tab pos="0" algn="l"/>
              </a:tabLst>
            </a:pPr>
            <a:r>
              <a:rPr lang="en-US" spc="-1" dirty="0">
                <a:ea typeface="Calibri" panose="020F0502020204030204" pitchFamily="34" charset="0"/>
                <a:cs typeface="Calibri" panose="020F0502020204030204" pitchFamily="34" charset="0"/>
              </a:rPr>
              <a:t>Add and commit code changes locally (git add, git commit).</a:t>
            </a:r>
          </a:p>
          <a:p>
            <a:pPr marL="1257480" lvl="1" indent="-457200">
              <a:tabLst>
                <a:tab pos="0" algn="l"/>
              </a:tabLst>
            </a:pPr>
            <a:r>
              <a:rPr lang="en-US" spc="-1" dirty="0">
                <a:ea typeface="Calibri" panose="020F0502020204030204" pitchFamily="34" charset="0"/>
                <a:cs typeface="Calibri" panose="020F0502020204030204" pitchFamily="34" charset="0"/>
              </a:rPr>
              <a:t>Push the repository to GitHub (git push origin main) to back it up or share it.</a:t>
            </a:r>
          </a:p>
          <a:p>
            <a:pPr marL="343080" indent="0">
              <a:buNone/>
              <a:tabLst>
                <a:tab pos="0" algn="l"/>
              </a:tabLst>
            </a:pPr>
            <a:endParaRPr lang="en-US" b="1" spc="-1" dirty="0">
              <a:ea typeface="Calibri" panose="020F0502020204030204" pitchFamily="34" charset="0"/>
              <a:cs typeface="Calibri" panose="020F0502020204030204" pitchFamily="34" charset="0"/>
            </a:endParaRPr>
          </a:p>
          <a:p>
            <a:pPr marL="800280" lvl="1" indent="0">
              <a:buNone/>
              <a:tabLst>
                <a:tab pos="0" algn="l"/>
              </a:tabLst>
            </a:pPr>
            <a:endParaRPr lang="en-US" spc="-1" dirty="0">
              <a:ea typeface="Calibri" panose="020F0502020204030204" pitchFamily="34" charset="0"/>
              <a:cs typeface="Calibri" panose="020F0502020204030204" pitchFamily="34" charset="0"/>
            </a:endParaRPr>
          </a:p>
          <a:p>
            <a:pPr marL="800280" lvl="1" indent="0">
              <a:buNone/>
              <a:tabLst>
                <a:tab pos="0" algn="l"/>
              </a:tabLst>
            </a:pPr>
            <a:endParaRPr lang="en-US" spc="-1" dirty="0">
              <a:ea typeface="Calibri" panose="020F0502020204030204" pitchFamily="34" charset="0"/>
              <a:cs typeface="Calibri" panose="020F0502020204030204" pitchFamily="34" charset="0"/>
            </a:endParaRPr>
          </a:p>
          <a:p>
            <a:pPr marL="800280" lvl="1" indent="0">
              <a:buNone/>
              <a:tabLst>
                <a:tab pos="0" algn="l"/>
              </a:tabLst>
            </a:pPr>
            <a:r>
              <a:rPr lang="en-US" spc="-1" dirty="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32456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1257480" y="4686480"/>
            <a:ext cx="15772680" cy="131832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6000" b="1" strike="noStrike" spc="-1">
                <a:solidFill>
                  <a:schemeClr val="dk1"/>
                </a:solidFill>
                <a:latin typeface="Arial"/>
                <a:ea typeface="Arial"/>
              </a:rPr>
              <a:t>THANK YOU</a:t>
            </a:r>
            <a:endParaRPr lang="en-PH" sz="6000" b="0" strike="noStrike" spc="-1">
              <a:solidFill>
                <a:srgbClr val="000000"/>
              </a:solid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584</TotalTime>
  <Words>725</Words>
  <Application>Microsoft Office PowerPoint</Application>
  <PresentationFormat>Custom</PresentationFormat>
  <Paragraphs>55</Paragraphs>
  <Slides>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Arial</vt:lpstr>
      <vt:lpstr>Calibri</vt:lpstr>
      <vt:lpstr>Symbol</vt:lpstr>
      <vt:lpstr>Times New Roman</vt:lpstr>
      <vt:lpstr>Wingdings</vt:lpstr>
      <vt:lpstr>Office Theme</vt:lpstr>
      <vt:lpstr>Office Theme</vt:lpstr>
      <vt:lpstr>Lesson 7: Version Control  (Git vs GitHub)</vt:lpstr>
      <vt:lpstr>What is Version Control?</vt:lpstr>
      <vt:lpstr>What is Version Control?</vt:lpstr>
      <vt:lpstr>Git</vt:lpstr>
      <vt:lpstr>What is GitHub?</vt:lpstr>
      <vt:lpstr>What is GitHub?</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 Introduction to Python</dc:title>
  <dc:subject/>
  <dc:creator>Admin</dc:creator>
  <dc:description/>
  <cp:lastModifiedBy>Cerwin John Zaulda</cp:lastModifiedBy>
  <cp:revision>26</cp:revision>
  <dcterms:created xsi:type="dcterms:W3CDTF">2023-02-19T13:34:45Z</dcterms:created>
  <dcterms:modified xsi:type="dcterms:W3CDTF">2024-11-03T04:14:33Z</dcterms:modified>
  <dc:language>en-PH</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1033-11.1.0.11664</vt:lpwstr>
  </property>
</Properties>
</file>