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2"/>
  </p:notesMasterIdLst>
  <p:sldIdLst>
    <p:sldId id="256" r:id="rId4"/>
    <p:sldId id="261" r:id="rId5"/>
    <p:sldId id="257" r:id="rId6"/>
    <p:sldId id="381" r:id="rId7"/>
    <p:sldId id="258" r:id="rId8"/>
    <p:sldId id="384" r:id="rId9"/>
    <p:sldId id="385" r:id="rId10"/>
    <p:sldId id="391" r:id="rId11"/>
    <p:sldId id="386" r:id="rId12"/>
    <p:sldId id="387" r:id="rId13"/>
    <p:sldId id="388" r:id="rId14"/>
    <p:sldId id="392" r:id="rId15"/>
    <p:sldId id="393" r:id="rId16"/>
    <p:sldId id="394" r:id="rId17"/>
    <p:sldId id="389" r:id="rId18"/>
    <p:sldId id="395" r:id="rId19"/>
    <p:sldId id="390" r:id="rId20"/>
    <p:sldId id="260" r:id="rId2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59F2"/>
    <a:srgbClr val="15F5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AFA93C-9178-4F14-9172-BF1042B960DD}" v="395" dt="2024-11-28T13:48:32.458"/>
    <p1510:client id="{BF27EB3E-804B-474D-B082-B3228327B611}" v="37" dt="2024-11-28T04:19:07.824"/>
  </p1510:revLst>
</p1510:revInfo>
</file>

<file path=ppt/tableStyles.xml><?xml version="1.0" encoding="utf-8"?>
<a:tblStyleLst xmlns:a="http://schemas.openxmlformats.org/drawingml/2006/main" def="{5C22544A-7EE6-4342-B048-85BDC9FD1C3A}">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30" autoAdjust="0"/>
    <p:restoredTop sz="80827" autoAdjust="0"/>
  </p:normalViewPr>
  <p:slideViewPr>
    <p:cSldViewPr snapToGrid="0">
      <p:cViewPr>
        <p:scale>
          <a:sx n="50" d="100"/>
          <a:sy n="50" d="100"/>
        </p:scale>
        <p:origin x="1266" y="16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Julian Arbelaez Gaviria" userId="385aedd744eeb308" providerId="LiveId" clId="{65AFA93C-9178-4F14-9172-BF1042B960DD}"/>
    <pc:docChg chg="undo custSel addSld delSld modSld">
      <pc:chgData name="Cesar Julian Arbelaez Gaviria" userId="385aedd744eeb308" providerId="LiveId" clId="{65AFA93C-9178-4F14-9172-BF1042B960DD}" dt="2024-11-28T13:49:42.988" v="1826"/>
      <pc:docMkLst>
        <pc:docMk/>
      </pc:docMkLst>
      <pc:sldChg chg="addSp modSp mod">
        <pc:chgData name="Cesar Julian Arbelaez Gaviria" userId="385aedd744eeb308" providerId="LiveId" clId="{65AFA93C-9178-4F14-9172-BF1042B960DD}" dt="2024-11-28T12:11:27.499" v="273" actId="20577"/>
        <pc:sldMkLst>
          <pc:docMk/>
          <pc:sldMk cId="3428510386" sldId="386"/>
        </pc:sldMkLst>
        <pc:spChg chg="mod">
          <ac:chgData name="Cesar Julian Arbelaez Gaviria" userId="385aedd744eeb308" providerId="LiveId" clId="{65AFA93C-9178-4F14-9172-BF1042B960DD}" dt="2024-11-28T12:10:49.918" v="269" actId="1076"/>
          <ac:spMkLst>
            <pc:docMk/>
            <pc:sldMk cId="3428510386" sldId="386"/>
            <ac:spMk id="2" creationId="{1832BD44-8BB4-CFE7-E07E-91563829520F}"/>
          </ac:spMkLst>
        </pc:spChg>
        <pc:spChg chg="add mod">
          <ac:chgData name="Cesar Julian Arbelaez Gaviria" userId="385aedd744eeb308" providerId="LiveId" clId="{65AFA93C-9178-4F14-9172-BF1042B960DD}" dt="2024-11-28T12:11:02.496" v="270" actId="1076"/>
          <ac:spMkLst>
            <pc:docMk/>
            <pc:sldMk cId="3428510386" sldId="386"/>
            <ac:spMk id="6" creationId="{48385EA6-6875-0C23-ABAA-AC094920296B}"/>
          </ac:spMkLst>
        </pc:spChg>
        <pc:spChg chg="add mod">
          <ac:chgData name="Cesar Julian Arbelaez Gaviria" userId="385aedd744eeb308" providerId="LiveId" clId="{65AFA93C-9178-4F14-9172-BF1042B960DD}" dt="2024-11-28T12:11:02.496" v="270" actId="1076"/>
          <ac:spMkLst>
            <pc:docMk/>
            <pc:sldMk cId="3428510386" sldId="386"/>
            <ac:spMk id="7" creationId="{532F0357-D844-895E-7D78-06F17175B145}"/>
          </ac:spMkLst>
        </pc:spChg>
        <pc:spChg chg="add mod">
          <ac:chgData name="Cesar Julian Arbelaez Gaviria" userId="385aedd744eeb308" providerId="LiveId" clId="{65AFA93C-9178-4F14-9172-BF1042B960DD}" dt="2024-11-28T12:11:02.496" v="270" actId="1076"/>
          <ac:spMkLst>
            <pc:docMk/>
            <pc:sldMk cId="3428510386" sldId="386"/>
            <ac:spMk id="8" creationId="{D0CE7F7A-6CD9-BD4E-6FEB-AC017CC9DAE8}"/>
          </ac:spMkLst>
        </pc:spChg>
        <pc:spChg chg="add mod">
          <ac:chgData name="Cesar Julian Arbelaez Gaviria" userId="385aedd744eeb308" providerId="LiveId" clId="{65AFA93C-9178-4F14-9172-BF1042B960DD}" dt="2024-11-28T12:11:02.496" v="270" actId="1076"/>
          <ac:spMkLst>
            <pc:docMk/>
            <pc:sldMk cId="3428510386" sldId="386"/>
            <ac:spMk id="9" creationId="{053BA13D-4E1F-B562-4A2B-D57256AA5B46}"/>
          </ac:spMkLst>
        </pc:spChg>
        <pc:spChg chg="add mod">
          <ac:chgData name="Cesar Julian Arbelaez Gaviria" userId="385aedd744eeb308" providerId="LiveId" clId="{65AFA93C-9178-4F14-9172-BF1042B960DD}" dt="2024-11-28T12:11:02.496" v="270" actId="1076"/>
          <ac:spMkLst>
            <pc:docMk/>
            <pc:sldMk cId="3428510386" sldId="386"/>
            <ac:spMk id="10" creationId="{59B4274F-0E30-D95B-C68D-B9A8DA9361C9}"/>
          </ac:spMkLst>
        </pc:spChg>
        <pc:spChg chg="add mod">
          <ac:chgData name="Cesar Julian Arbelaez Gaviria" userId="385aedd744eeb308" providerId="LiveId" clId="{65AFA93C-9178-4F14-9172-BF1042B960DD}" dt="2024-11-28T12:11:02.496" v="270" actId="1076"/>
          <ac:spMkLst>
            <pc:docMk/>
            <pc:sldMk cId="3428510386" sldId="386"/>
            <ac:spMk id="11" creationId="{2B824862-8D52-891C-0CAF-9B91AA1AC8E9}"/>
          </ac:spMkLst>
        </pc:spChg>
        <pc:spChg chg="add mod">
          <ac:chgData name="Cesar Julian Arbelaez Gaviria" userId="385aedd744eeb308" providerId="LiveId" clId="{65AFA93C-9178-4F14-9172-BF1042B960DD}" dt="2024-11-28T12:11:10.688" v="271" actId="1076"/>
          <ac:spMkLst>
            <pc:docMk/>
            <pc:sldMk cId="3428510386" sldId="386"/>
            <ac:spMk id="12" creationId="{E0991B29-FFAB-E060-E19D-38D9832DC294}"/>
          </ac:spMkLst>
        </pc:spChg>
        <pc:spChg chg="add mod">
          <ac:chgData name="Cesar Julian Arbelaez Gaviria" userId="385aedd744eeb308" providerId="LiveId" clId="{65AFA93C-9178-4F14-9172-BF1042B960DD}" dt="2024-11-28T12:11:10.688" v="271" actId="1076"/>
          <ac:spMkLst>
            <pc:docMk/>
            <pc:sldMk cId="3428510386" sldId="386"/>
            <ac:spMk id="13" creationId="{D71A7ECA-38E3-3FA3-4FB5-7E2519606FCD}"/>
          </ac:spMkLst>
        </pc:spChg>
        <pc:spChg chg="add mod">
          <ac:chgData name="Cesar Julian Arbelaez Gaviria" userId="385aedd744eeb308" providerId="LiveId" clId="{65AFA93C-9178-4F14-9172-BF1042B960DD}" dt="2024-11-28T12:11:10.688" v="271" actId="1076"/>
          <ac:spMkLst>
            <pc:docMk/>
            <pc:sldMk cId="3428510386" sldId="386"/>
            <ac:spMk id="14" creationId="{D043F2C5-33DC-20D9-053B-DE04C46DA464}"/>
          </ac:spMkLst>
        </pc:spChg>
        <pc:spChg chg="add mod">
          <ac:chgData name="Cesar Julian Arbelaez Gaviria" userId="385aedd744eeb308" providerId="LiveId" clId="{65AFA93C-9178-4F14-9172-BF1042B960DD}" dt="2024-11-28T12:11:10.688" v="271" actId="1076"/>
          <ac:spMkLst>
            <pc:docMk/>
            <pc:sldMk cId="3428510386" sldId="386"/>
            <ac:spMk id="15" creationId="{CE367ABF-B54B-6D92-A943-E64A5E1FC0AF}"/>
          </ac:spMkLst>
        </pc:spChg>
        <pc:spChg chg="add mod">
          <ac:chgData name="Cesar Julian Arbelaez Gaviria" userId="385aedd744eeb308" providerId="LiveId" clId="{65AFA93C-9178-4F14-9172-BF1042B960DD}" dt="2024-11-28T12:11:27.499" v="273" actId="20577"/>
          <ac:spMkLst>
            <pc:docMk/>
            <pc:sldMk cId="3428510386" sldId="386"/>
            <ac:spMk id="16" creationId="{DDEA5948-E78F-D986-5885-907F3E90D761}"/>
          </ac:spMkLst>
        </pc:spChg>
        <pc:graphicFrameChg chg="add mod">
          <ac:chgData name="Cesar Julian Arbelaez Gaviria" userId="385aedd744eeb308" providerId="LiveId" clId="{65AFA93C-9178-4F14-9172-BF1042B960DD}" dt="2024-11-28T12:11:10.688" v="271" actId="1076"/>
          <ac:graphicFrameMkLst>
            <pc:docMk/>
            <pc:sldMk cId="3428510386" sldId="386"/>
            <ac:graphicFrameMk id="3" creationId="{360ECA67-1085-99B8-0F75-C3CB77A99682}"/>
          </ac:graphicFrameMkLst>
        </pc:graphicFrameChg>
        <pc:graphicFrameChg chg="mod">
          <ac:chgData name="Cesar Julian Arbelaez Gaviria" userId="385aedd744eeb308" providerId="LiveId" clId="{65AFA93C-9178-4F14-9172-BF1042B960DD}" dt="2024-11-28T12:11:02.496" v="270" actId="1076"/>
          <ac:graphicFrameMkLst>
            <pc:docMk/>
            <pc:sldMk cId="3428510386" sldId="386"/>
            <ac:graphicFrameMk id="5" creationId="{53132560-2342-16D8-FFDD-BDF497D3E740}"/>
          </ac:graphicFrameMkLst>
        </pc:graphicFrameChg>
      </pc:sldChg>
      <pc:sldChg chg="addSp modSp mod">
        <pc:chgData name="Cesar Julian Arbelaez Gaviria" userId="385aedd744eeb308" providerId="LiveId" clId="{65AFA93C-9178-4F14-9172-BF1042B960DD}" dt="2024-11-28T12:39:37.217" v="609" actId="1076"/>
        <pc:sldMkLst>
          <pc:docMk/>
          <pc:sldMk cId="1751803081" sldId="387"/>
        </pc:sldMkLst>
        <pc:spChg chg="mod">
          <ac:chgData name="Cesar Julian Arbelaez Gaviria" userId="385aedd744eeb308" providerId="LiveId" clId="{65AFA93C-9178-4F14-9172-BF1042B960DD}" dt="2024-11-28T12:23:39.024" v="301" actId="1076"/>
          <ac:spMkLst>
            <pc:docMk/>
            <pc:sldMk cId="1751803081" sldId="387"/>
            <ac:spMk id="2" creationId="{81A0D212-1B6F-362A-59EB-7ADD5889FC18}"/>
          </ac:spMkLst>
        </pc:spChg>
        <pc:spChg chg="mod">
          <ac:chgData name="Cesar Julian Arbelaez Gaviria" userId="385aedd744eeb308" providerId="LiveId" clId="{65AFA93C-9178-4F14-9172-BF1042B960DD}" dt="2024-11-28T12:23:41.811" v="302" actId="1076"/>
          <ac:spMkLst>
            <pc:docMk/>
            <pc:sldMk cId="1751803081" sldId="387"/>
            <ac:spMk id="3" creationId="{84B2D498-FBB3-C079-6618-4E67849E3909}"/>
          </ac:spMkLst>
        </pc:spChg>
        <pc:graphicFrameChg chg="add mod modGraphic">
          <ac:chgData name="Cesar Julian Arbelaez Gaviria" userId="385aedd744eeb308" providerId="LiveId" clId="{65AFA93C-9178-4F14-9172-BF1042B960DD}" dt="2024-11-28T12:38:04.493" v="604"/>
          <ac:graphicFrameMkLst>
            <pc:docMk/>
            <pc:sldMk cId="1751803081" sldId="387"/>
            <ac:graphicFrameMk id="5" creationId="{206720E6-7AC9-53AF-C96F-FEF302C1FE87}"/>
          </ac:graphicFrameMkLst>
        </pc:graphicFrameChg>
        <pc:graphicFrameChg chg="add mod">
          <ac:chgData name="Cesar Julian Arbelaez Gaviria" userId="385aedd744eeb308" providerId="LiveId" clId="{65AFA93C-9178-4F14-9172-BF1042B960DD}" dt="2024-11-28T12:36:11.998" v="589"/>
          <ac:graphicFrameMkLst>
            <pc:docMk/>
            <pc:sldMk cId="1751803081" sldId="387"/>
            <ac:graphicFrameMk id="6" creationId="{52872EF0-BBE2-A72F-1CAF-D84E5AAD4BE8}"/>
          </ac:graphicFrameMkLst>
        </pc:graphicFrameChg>
        <pc:picChg chg="add mod">
          <ac:chgData name="Cesar Julian Arbelaez Gaviria" userId="385aedd744eeb308" providerId="LiveId" clId="{65AFA93C-9178-4F14-9172-BF1042B960DD}" dt="2024-11-28T12:34:20.894" v="575" actId="1076"/>
          <ac:picMkLst>
            <pc:docMk/>
            <pc:sldMk cId="1751803081" sldId="387"/>
            <ac:picMk id="8" creationId="{9CA25779-6626-A846-0BA5-3DDC17E07059}"/>
          </ac:picMkLst>
        </pc:picChg>
        <pc:picChg chg="add mod">
          <ac:chgData name="Cesar Julian Arbelaez Gaviria" userId="385aedd744eeb308" providerId="LiveId" clId="{65AFA93C-9178-4F14-9172-BF1042B960DD}" dt="2024-11-28T12:35:06.421" v="580" actId="1076"/>
          <ac:picMkLst>
            <pc:docMk/>
            <pc:sldMk cId="1751803081" sldId="387"/>
            <ac:picMk id="10" creationId="{2AC21223-A070-A952-26E4-836FBD4D45EA}"/>
          </ac:picMkLst>
        </pc:picChg>
        <pc:picChg chg="add mod">
          <ac:chgData name="Cesar Julian Arbelaez Gaviria" userId="385aedd744eeb308" providerId="LiveId" clId="{65AFA93C-9178-4F14-9172-BF1042B960DD}" dt="2024-11-28T12:36:26.470" v="592" actId="1076"/>
          <ac:picMkLst>
            <pc:docMk/>
            <pc:sldMk cId="1751803081" sldId="387"/>
            <ac:picMk id="12" creationId="{59298EA0-B8B2-4B4D-E08B-9BE26F42ED17}"/>
          </ac:picMkLst>
        </pc:picChg>
        <pc:picChg chg="add mod">
          <ac:chgData name="Cesar Julian Arbelaez Gaviria" userId="385aedd744eeb308" providerId="LiveId" clId="{65AFA93C-9178-4F14-9172-BF1042B960DD}" dt="2024-11-28T12:37:26.383" v="597" actId="1076"/>
          <ac:picMkLst>
            <pc:docMk/>
            <pc:sldMk cId="1751803081" sldId="387"/>
            <ac:picMk id="14" creationId="{9CA3BD2E-F657-08EC-6B9F-46D1F60AF599}"/>
          </ac:picMkLst>
        </pc:picChg>
        <pc:picChg chg="add mod">
          <ac:chgData name="Cesar Julian Arbelaez Gaviria" userId="385aedd744eeb308" providerId="LiveId" clId="{65AFA93C-9178-4F14-9172-BF1042B960DD}" dt="2024-11-28T12:38:12.911" v="605" actId="1076"/>
          <ac:picMkLst>
            <pc:docMk/>
            <pc:sldMk cId="1751803081" sldId="387"/>
            <ac:picMk id="16" creationId="{14B6596D-BFA8-9098-775D-2F28C4F57B56}"/>
          </ac:picMkLst>
        </pc:picChg>
        <pc:picChg chg="add mod">
          <ac:chgData name="Cesar Julian Arbelaez Gaviria" userId="385aedd744eeb308" providerId="LiveId" clId="{65AFA93C-9178-4F14-9172-BF1042B960DD}" dt="2024-11-28T12:39:37.217" v="609" actId="1076"/>
          <ac:picMkLst>
            <pc:docMk/>
            <pc:sldMk cId="1751803081" sldId="387"/>
            <ac:picMk id="18" creationId="{035C3ED4-DEAB-0D8F-8FC1-410E6B429D54}"/>
          </ac:picMkLst>
        </pc:picChg>
      </pc:sldChg>
      <pc:sldChg chg="addSp delSp modSp mod">
        <pc:chgData name="Cesar Julian Arbelaez Gaviria" userId="385aedd744eeb308" providerId="LiveId" clId="{65AFA93C-9178-4F14-9172-BF1042B960DD}" dt="2024-11-28T12:58:51.869" v="830" actId="1076"/>
        <pc:sldMkLst>
          <pc:docMk/>
          <pc:sldMk cId="3847838071" sldId="388"/>
        </pc:sldMkLst>
        <pc:spChg chg="mod">
          <ac:chgData name="Cesar Julian Arbelaez Gaviria" userId="385aedd744eeb308" providerId="LiveId" clId="{65AFA93C-9178-4F14-9172-BF1042B960DD}" dt="2024-11-28T12:58:51.869" v="830" actId="1076"/>
          <ac:spMkLst>
            <pc:docMk/>
            <pc:sldMk cId="3847838071" sldId="388"/>
            <ac:spMk id="2" creationId="{3570DE7E-85DA-6DFA-639E-5D67EFC750B3}"/>
          </ac:spMkLst>
        </pc:spChg>
        <pc:spChg chg="add del mod">
          <ac:chgData name="Cesar Julian Arbelaez Gaviria" userId="385aedd744eeb308" providerId="LiveId" clId="{65AFA93C-9178-4F14-9172-BF1042B960DD}" dt="2024-11-28T12:58:43.187" v="827" actId="1076"/>
          <ac:spMkLst>
            <pc:docMk/>
            <pc:sldMk cId="3847838071" sldId="388"/>
            <ac:spMk id="3" creationId="{AB8DF07E-05BE-C0CA-E316-AF5743C28442}"/>
          </ac:spMkLst>
        </pc:spChg>
        <pc:graphicFrameChg chg="add mod">
          <ac:chgData name="Cesar Julian Arbelaez Gaviria" userId="385aedd744eeb308" providerId="LiveId" clId="{65AFA93C-9178-4F14-9172-BF1042B960DD}" dt="2024-11-28T12:55:33.953" v="611"/>
          <ac:graphicFrameMkLst>
            <pc:docMk/>
            <pc:sldMk cId="3847838071" sldId="388"/>
            <ac:graphicFrameMk id="5" creationId="{566F0A49-D6A9-587E-0BE9-189D91438B5C}"/>
          </ac:graphicFrameMkLst>
        </pc:graphicFrameChg>
        <pc:graphicFrameChg chg="add mod">
          <ac:chgData name="Cesar Julian Arbelaez Gaviria" userId="385aedd744eeb308" providerId="LiveId" clId="{65AFA93C-9178-4F14-9172-BF1042B960DD}" dt="2024-11-28T12:55:42.800" v="613"/>
          <ac:graphicFrameMkLst>
            <pc:docMk/>
            <pc:sldMk cId="3847838071" sldId="388"/>
            <ac:graphicFrameMk id="6" creationId="{5AA42745-4AC2-A68E-65D7-49BBE2B9CF98}"/>
          </ac:graphicFrameMkLst>
        </pc:graphicFrameChg>
        <pc:graphicFrameChg chg="add mod">
          <ac:chgData name="Cesar Julian Arbelaez Gaviria" userId="385aedd744eeb308" providerId="LiveId" clId="{65AFA93C-9178-4F14-9172-BF1042B960DD}" dt="2024-11-28T12:57:33.012" v="788"/>
          <ac:graphicFrameMkLst>
            <pc:docMk/>
            <pc:sldMk cId="3847838071" sldId="388"/>
            <ac:graphicFrameMk id="7" creationId="{B33A2706-40C4-377F-81FC-387CA611DA96}"/>
          </ac:graphicFrameMkLst>
        </pc:graphicFrameChg>
      </pc:sldChg>
      <pc:sldChg chg="modSp mod">
        <pc:chgData name="Cesar Julian Arbelaez Gaviria" userId="385aedd744eeb308" providerId="LiveId" clId="{65AFA93C-9178-4F14-9172-BF1042B960DD}" dt="2024-11-28T13:21:18.177" v="1559" actId="1076"/>
        <pc:sldMkLst>
          <pc:docMk/>
          <pc:sldMk cId="3485069329" sldId="389"/>
        </pc:sldMkLst>
        <pc:spChg chg="mod">
          <ac:chgData name="Cesar Julian Arbelaez Gaviria" userId="385aedd744eeb308" providerId="LiveId" clId="{65AFA93C-9178-4F14-9172-BF1042B960DD}" dt="2024-11-28T13:21:18.177" v="1559" actId="1076"/>
          <ac:spMkLst>
            <pc:docMk/>
            <pc:sldMk cId="3485069329" sldId="389"/>
            <ac:spMk id="3" creationId="{A56B463E-805D-8F0A-CE23-BA6CFA901E3B}"/>
          </ac:spMkLst>
        </pc:spChg>
      </pc:sldChg>
      <pc:sldChg chg="modSp mod">
        <pc:chgData name="Cesar Julian Arbelaez Gaviria" userId="385aedd744eeb308" providerId="LiveId" clId="{65AFA93C-9178-4F14-9172-BF1042B960DD}" dt="2024-11-28T13:49:42.988" v="1826"/>
        <pc:sldMkLst>
          <pc:docMk/>
          <pc:sldMk cId="526291811" sldId="390"/>
        </pc:sldMkLst>
        <pc:spChg chg="mod">
          <ac:chgData name="Cesar Julian Arbelaez Gaviria" userId="385aedd744eeb308" providerId="LiveId" clId="{65AFA93C-9178-4F14-9172-BF1042B960DD}" dt="2024-11-28T13:49:42.988" v="1826"/>
          <ac:spMkLst>
            <pc:docMk/>
            <pc:sldMk cId="526291811" sldId="390"/>
            <ac:spMk id="3" creationId="{C7040675-9227-D322-3807-0F5443704EAE}"/>
          </ac:spMkLst>
        </pc:spChg>
      </pc:sldChg>
      <pc:sldChg chg="addSp modSp add mod">
        <pc:chgData name="Cesar Julian Arbelaez Gaviria" userId="385aedd744eeb308" providerId="LiveId" clId="{65AFA93C-9178-4F14-9172-BF1042B960DD}" dt="2024-11-28T13:04:33.205" v="1076" actId="20577"/>
        <pc:sldMkLst>
          <pc:docMk/>
          <pc:sldMk cId="293478443" sldId="392"/>
        </pc:sldMkLst>
        <pc:spChg chg="mod">
          <ac:chgData name="Cesar Julian Arbelaez Gaviria" userId="385aedd744eeb308" providerId="LiveId" clId="{65AFA93C-9178-4F14-9172-BF1042B960DD}" dt="2024-11-28T13:04:33.205" v="1076" actId="20577"/>
          <ac:spMkLst>
            <pc:docMk/>
            <pc:sldMk cId="293478443" sldId="392"/>
            <ac:spMk id="3" creationId="{BF45DE91-9896-67C1-96BA-EE663FBF1E22}"/>
          </ac:spMkLst>
        </pc:spChg>
        <pc:picChg chg="add mod">
          <ac:chgData name="Cesar Julian Arbelaez Gaviria" userId="385aedd744eeb308" providerId="LiveId" clId="{65AFA93C-9178-4F14-9172-BF1042B960DD}" dt="2024-11-28T13:01:06.632" v="1008" actId="1076"/>
          <ac:picMkLst>
            <pc:docMk/>
            <pc:sldMk cId="293478443" sldId="392"/>
            <ac:picMk id="5" creationId="{EEE4CF48-4433-1BFF-5A2A-E37A97928B1A}"/>
          </ac:picMkLst>
        </pc:picChg>
      </pc:sldChg>
      <pc:sldChg chg="addSp delSp modSp add mod">
        <pc:chgData name="Cesar Julian Arbelaez Gaviria" userId="385aedd744eeb308" providerId="LiveId" clId="{65AFA93C-9178-4F14-9172-BF1042B960DD}" dt="2024-11-28T13:13:12.468" v="1370" actId="1076"/>
        <pc:sldMkLst>
          <pc:docMk/>
          <pc:sldMk cId="2705967128" sldId="393"/>
        </pc:sldMkLst>
        <pc:spChg chg="mod">
          <ac:chgData name="Cesar Julian Arbelaez Gaviria" userId="385aedd744eeb308" providerId="LiveId" clId="{65AFA93C-9178-4F14-9172-BF1042B960DD}" dt="2024-11-28T13:09:21.328" v="1342" actId="20577"/>
          <ac:spMkLst>
            <pc:docMk/>
            <pc:sldMk cId="2705967128" sldId="393"/>
            <ac:spMk id="3" creationId="{280EC086-1786-6D1C-7A84-23CA270427A2}"/>
          </ac:spMkLst>
        </pc:spChg>
        <pc:picChg chg="del">
          <ac:chgData name="Cesar Julian Arbelaez Gaviria" userId="385aedd744eeb308" providerId="LiveId" clId="{65AFA93C-9178-4F14-9172-BF1042B960DD}" dt="2024-11-28T13:05:45.874" v="1078" actId="478"/>
          <ac:picMkLst>
            <pc:docMk/>
            <pc:sldMk cId="2705967128" sldId="393"/>
            <ac:picMk id="5" creationId="{6A435A43-EEF0-3C51-ADCE-41551F7DBC8C}"/>
          </ac:picMkLst>
        </pc:picChg>
        <pc:picChg chg="add mod">
          <ac:chgData name="Cesar Julian Arbelaez Gaviria" userId="385aedd744eeb308" providerId="LiveId" clId="{65AFA93C-9178-4F14-9172-BF1042B960DD}" dt="2024-11-28T13:13:06.308" v="1369" actId="1076"/>
          <ac:picMkLst>
            <pc:docMk/>
            <pc:sldMk cId="2705967128" sldId="393"/>
            <ac:picMk id="6" creationId="{426E09EB-C22A-0D99-379A-BA9AC90B8890}"/>
          </ac:picMkLst>
        </pc:picChg>
        <pc:picChg chg="add mod">
          <ac:chgData name="Cesar Julian Arbelaez Gaviria" userId="385aedd744eeb308" providerId="LiveId" clId="{65AFA93C-9178-4F14-9172-BF1042B960DD}" dt="2024-11-28T13:12:36.810" v="1363" actId="1076"/>
          <ac:picMkLst>
            <pc:docMk/>
            <pc:sldMk cId="2705967128" sldId="393"/>
            <ac:picMk id="7" creationId="{EDAA6587-ACAA-28FF-6D05-7D2BB63397B9}"/>
          </ac:picMkLst>
        </pc:picChg>
        <pc:picChg chg="add mod">
          <ac:chgData name="Cesar Julian Arbelaez Gaviria" userId="385aedd744eeb308" providerId="LiveId" clId="{65AFA93C-9178-4F14-9172-BF1042B960DD}" dt="2024-11-28T13:13:12.468" v="1370" actId="1076"/>
          <ac:picMkLst>
            <pc:docMk/>
            <pc:sldMk cId="2705967128" sldId="393"/>
            <ac:picMk id="8" creationId="{386C4AE6-7E17-F6B3-DA88-CD066FAB1194}"/>
          </ac:picMkLst>
        </pc:picChg>
      </pc:sldChg>
      <pc:sldChg chg="delSp modSp add mod">
        <pc:chgData name="Cesar Julian Arbelaez Gaviria" userId="385aedd744eeb308" providerId="LiveId" clId="{65AFA93C-9178-4F14-9172-BF1042B960DD}" dt="2024-11-28T13:18:43.925" v="1509" actId="1076"/>
        <pc:sldMkLst>
          <pc:docMk/>
          <pc:sldMk cId="2800091789" sldId="394"/>
        </pc:sldMkLst>
        <pc:spChg chg="mod">
          <ac:chgData name="Cesar Julian Arbelaez Gaviria" userId="385aedd744eeb308" providerId="LiveId" clId="{65AFA93C-9178-4F14-9172-BF1042B960DD}" dt="2024-11-28T13:18:43.925" v="1509" actId="1076"/>
          <ac:spMkLst>
            <pc:docMk/>
            <pc:sldMk cId="2800091789" sldId="394"/>
            <ac:spMk id="3" creationId="{C59957C7-DCF7-38B8-0E34-11067F09F51A}"/>
          </ac:spMkLst>
        </pc:spChg>
        <pc:picChg chg="del">
          <ac:chgData name="Cesar Julian Arbelaez Gaviria" userId="385aedd744eeb308" providerId="LiveId" clId="{65AFA93C-9178-4F14-9172-BF1042B960DD}" dt="2024-11-28T13:13:53.131" v="1373" actId="478"/>
          <ac:picMkLst>
            <pc:docMk/>
            <pc:sldMk cId="2800091789" sldId="394"/>
            <ac:picMk id="6" creationId="{A6B52122-2B63-1532-71E4-091284A2A2D6}"/>
          </ac:picMkLst>
        </pc:picChg>
        <pc:picChg chg="del">
          <ac:chgData name="Cesar Julian Arbelaez Gaviria" userId="385aedd744eeb308" providerId="LiveId" clId="{65AFA93C-9178-4F14-9172-BF1042B960DD}" dt="2024-11-28T13:13:52.394" v="1372" actId="478"/>
          <ac:picMkLst>
            <pc:docMk/>
            <pc:sldMk cId="2800091789" sldId="394"/>
            <ac:picMk id="7" creationId="{B45A7595-8BA2-B4B5-1CFC-4D674652BC98}"/>
          </ac:picMkLst>
        </pc:picChg>
        <pc:picChg chg="del">
          <ac:chgData name="Cesar Julian Arbelaez Gaviria" userId="385aedd744eeb308" providerId="LiveId" clId="{65AFA93C-9178-4F14-9172-BF1042B960DD}" dt="2024-11-28T13:13:53.802" v="1374" actId="478"/>
          <ac:picMkLst>
            <pc:docMk/>
            <pc:sldMk cId="2800091789" sldId="394"/>
            <ac:picMk id="8" creationId="{7CE5E349-D6C8-5CCD-B612-52234345E52B}"/>
          </ac:picMkLst>
        </pc:picChg>
      </pc:sldChg>
      <pc:sldChg chg="addSp delSp modSp add mod">
        <pc:chgData name="Cesar Julian Arbelaez Gaviria" userId="385aedd744eeb308" providerId="LiveId" clId="{65AFA93C-9178-4F14-9172-BF1042B960DD}" dt="2024-11-28T13:49:02.063" v="1823" actId="1076"/>
        <pc:sldMkLst>
          <pc:docMk/>
          <pc:sldMk cId="4125518991" sldId="395"/>
        </pc:sldMkLst>
        <pc:spChg chg="del mod">
          <ac:chgData name="Cesar Julian Arbelaez Gaviria" userId="385aedd744eeb308" providerId="LiveId" clId="{65AFA93C-9178-4F14-9172-BF1042B960DD}" dt="2024-11-28T13:46:58.880" v="1806" actId="478"/>
          <ac:spMkLst>
            <pc:docMk/>
            <pc:sldMk cId="4125518991" sldId="395"/>
            <ac:spMk id="3" creationId="{70E7C59A-1522-4A8B-F479-4952780E07AC}"/>
          </ac:spMkLst>
        </pc:spChg>
        <pc:spChg chg="add mod">
          <ac:chgData name="Cesar Julian Arbelaez Gaviria" userId="385aedd744eeb308" providerId="LiveId" clId="{65AFA93C-9178-4F14-9172-BF1042B960DD}" dt="2024-11-28T13:46:35.169" v="1805"/>
          <ac:spMkLst>
            <pc:docMk/>
            <pc:sldMk cId="4125518991" sldId="395"/>
            <ac:spMk id="5" creationId="{8A718914-9B51-0D5B-4C82-9FBE1A6C5FAD}"/>
          </ac:spMkLst>
        </pc:spChg>
        <pc:spChg chg="add mod">
          <ac:chgData name="Cesar Julian Arbelaez Gaviria" userId="385aedd744eeb308" providerId="LiveId" clId="{65AFA93C-9178-4F14-9172-BF1042B960DD}" dt="2024-11-28T13:46:35.169" v="1805"/>
          <ac:spMkLst>
            <pc:docMk/>
            <pc:sldMk cId="4125518991" sldId="395"/>
            <ac:spMk id="6" creationId="{2AF3EC2B-C19B-AFDC-3390-14372D4BC3B7}"/>
          </ac:spMkLst>
        </pc:spChg>
        <pc:spChg chg="add mod">
          <ac:chgData name="Cesar Julian Arbelaez Gaviria" userId="385aedd744eeb308" providerId="LiveId" clId="{65AFA93C-9178-4F14-9172-BF1042B960DD}" dt="2024-11-28T13:46:35.169" v="1805"/>
          <ac:spMkLst>
            <pc:docMk/>
            <pc:sldMk cId="4125518991" sldId="395"/>
            <ac:spMk id="7" creationId="{E02D2268-A93E-8FC1-EAC4-B4AAE2AC018E}"/>
          </ac:spMkLst>
        </pc:spChg>
        <pc:spChg chg="add mod">
          <ac:chgData name="Cesar Julian Arbelaez Gaviria" userId="385aedd744eeb308" providerId="LiveId" clId="{65AFA93C-9178-4F14-9172-BF1042B960DD}" dt="2024-11-28T13:46:35.169" v="1805"/>
          <ac:spMkLst>
            <pc:docMk/>
            <pc:sldMk cId="4125518991" sldId="395"/>
            <ac:spMk id="8" creationId="{98FC413D-4DF6-405B-FC86-AC58932FDBD0}"/>
          </ac:spMkLst>
        </pc:spChg>
        <pc:spChg chg="add mod">
          <ac:chgData name="Cesar Julian Arbelaez Gaviria" userId="385aedd744eeb308" providerId="LiveId" clId="{65AFA93C-9178-4F14-9172-BF1042B960DD}" dt="2024-11-28T13:46:35.169" v="1805"/>
          <ac:spMkLst>
            <pc:docMk/>
            <pc:sldMk cId="4125518991" sldId="395"/>
            <ac:spMk id="9" creationId="{0B8E1093-4A52-E995-405F-C698A688E545}"/>
          </ac:spMkLst>
        </pc:spChg>
        <pc:spChg chg="add mod">
          <ac:chgData name="Cesar Julian Arbelaez Gaviria" userId="385aedd744eeb308" providerId="LiveId" clId="{65AFA93C-9178-4F14-9172-BF1042B960DD}" dt="2024-11-28T13:46:35.169" v="1805"/>
          <ac:spMkLst>
            <pc:docMk/>
            <pc:sldMk cId="4125518991" sldId="395"/>
            <ac:spMk id="10" creationId="{D0F75731-1052-698A-0BD6-E55A866F2C63}"/>
          </ac:spMkLst>
        </pc:spChg>
        <pc:spChg chg="add mod">
          <ac:chgData name="Cesar Julian Arbelaez Gaviria" userId="385aedd744eeb308" providerId="LiveId" clId="{65AFA93C-9178-4F14-9172-BF1042B960DD}" dt="2024-11-28T13:46:35.169" v="1805"/>
          <ac:spMkLst>
            <pc:docMk/>
            <pc:sldMk cId="4125518991" sldId="395"/>
            <ac:spMk id="11" creationId="{95527BF5-7CA3-9C79-6263-6DC819FC56D9}"/>
          </ac:spMkLst>
        </pc:spChg>
        <pc:spChg chg="add mod">
          <ac:chgData name="Cesar Julian Arbelaez Gaviria" userId="385aedd744eeb308" providerId="LiveId" clId="{65AFA93C-9178-4F14-9172-BF1042B960DD}" dt="2024-11-28T13:46:35.169" v="1805"/>
          <ac:spMkLst>
            <pc:docMk/>
            <pc:sldMk cId="4125518991" sldId="395"/>
            <ac:spMk id="12" creationId="{31E3B0F3-5D3B-C584-0651-63A071DAD53B}"/>
          </ac:spMkLst>
        </pc:spChg>
        <pc:spChg chg="add mod">
          <ac:chgData name="Cesar Julian Arbelaez Gaviria" userId="385aedd744eeb308" providerId="LiveId" clId="{65AFA93C-9178-4F14-9172-BF1042B960DD}" dt="2024-11-28T13:46:35.169" v="1805"/>
          <ac:spMkLst>
            <pc:docMk/>
            <pc:sldMk cId="4125518991" sldId="395"/>
            <ac:spMk id="13" creationId="{7AD3FA97-875F-BD1A-EA24-0FE06D393151}"/>
          </ac:spMkLst>
        </pc:spChg>
        <pc:spChg chg="add mod">
          <ac:chgData name="Cesar Julian Arbelaez Gaviria" userId="385aedd744eeb308" providerId="LiveId" clId="{65AFA93C-9178-4F14-9172-BF1042B960DD}" dt="2024-11-28T13:46:35.169" v="1805"/>
          <ac:spMkLst>
            <pc:docMk/>
            <pc:sldMk cId="4125518991" sldId="395"/>
            <ac:spMk id="14" creationId="{E861B146-145F-72D6-6ED1-A916E73B9422}"/>
          </ac:spMkLst>
        </pc:spChg>
        <pc:spChg chg="add mod">
          <ac:chgData name="Cesar Julian Arbelaez Gaviria" userId="385aedd744eeb308" providerId="LiveId" clId="{65AFA93C-9178-4F14-9172-BF1042B960DD}" dt="2024-11-28T13:46:35.169" v="1805"/>
          <ac:spMkLst>
            <pc:docMk/>
            <pc:sldMk cId="4125518991" sldId="395"/>
            <ac:spMk id="15" creationId="{3F64A705-DB0D-CD2F-8C8D-52F256514ADB}"/>
          </ac:spMkLst>
        </pc:spChg>
        <pc:spChg chg="add del mod">
          <ac:chgData name="Cesar Julian Arbelaez Gaviria" userId="385aedd744eeb308" providerId="LiveId" clId="{65AFA93C-9178-4F14-9172-BF1042B960DD}" dt="2024-11-28T13:48:36.508" v="1817" actId="478"/>
          <ac:spMkLst>
            <pc:docMk/>
            <pc:sldMk cId="4125518991" sldId="395"/>
            <ac:spMk id="39" creationId="{DA04ED1A-B48A-9B7D-E6B6-48672D960152}"/>
          </ac:spMkLst>
        </pc:spChg>
        <pc:spChg chg="add mod">
          <ac:chgData name="Cesar Julian Arbelaez Gaviria" userId="385aedd744eeb308" providerId="LiveId" clId="{65AFA93C-9178-4F14-9172-BF1042B960DD}" dt="2024-11-28T13:48:31.657" v="1815" actId="14100"/>
          <ac:spMkLst>
            <pc:docMk/>
            <pc:sldMk cId="4125518991" sldId="395"/>
            <ac:spMk id="40" creationId="{37EA520B-2FD0-5FE8-B72D-9E02DE59A462}"/>
          </ac:spMkLst>
        </pc:spChg>
        <pc:spChg chg="add mod">
          <ac:chgData name="Cesar Julian Arbelaez Gaviria" userId="385aedd744eeb308" providerId="LiveId" clId="{65AFA93C-9178-4F14-9172-BF1042B960DD}" dt="2024-11-28T13:48:31.657" v="1815" actId="14100"/>
          <ac:spMkLst>
            <pc:docMk/>
            <pc:sldMk cId="4125518991" sldId="395"/>
            <ac:spMk id="41" creationId="{8E4959FD-48BD-3FDB-4385-5DA4FB922855}"/>
          </ac:spMkLst>
        </pc:spChg>
        <pc:spChg chg="add mod">
          <ac:chgData name="Cesar Julian Arbelaez Gaviria" userId="385aedd744eeb308" providerId="LiveId" clId="{65AFA93C-9178-4F14-9172-BF1042B960DD}" dt="2024-11-28T13:48:31.657" v="1815" actId="14100"/>
          <ac:spMkLst>
            <pc:docMk/>
            <pc:sldMk cId="4125518991" sldId="395"/>
            <ac:spMk id="42" creationId="{1142A33F-568A-E9AF-F2BB-1046FC8F9EBD}"/>
          </ac:spMkLst>
        </pc:spChg>
        <pc:spChg chg="add mod">
          <ac:chgData name="Cesar Julian Arbelaez Gaviria" userId="385aedd744eeb308" providerId="LiveId" clId="{65AFA93C-9178-4F14-9172-BF1042B960DD}" dt="2024-11-28T13:48:31.657" v="1815" actId="14100"/>
          <ac:spMkLst>
            <pc:docMk/>
            <pc:sldMk cId="4125518991" sldId="395"/>
            <ac:spMk id="43" creationId="{DE0DE156-0C95-EFD9-E925-CA0F21CAE881}"/>
          </ac:spMkLst>
        </pc:spChg>
        <pc:spChg chg="add mod">
          <ac:chgData name="Cesar Julian Arbelaez Gaviria" userId="385aedd744eeb308" providerId="LiveId" clId="{65AFA93C-9178-4F14-9172-BF1042B960DD}" dt="2024-11-28T13:48:31.657" v="1815" actId="14100"/>
          <ac:spMkLst>
            <pc:docMk/>
            <pc:sldMk cId="4125518991" sldId="395"/>
            <ac:spMk id="44" creationId="{64D36C92-6917-AC57-CF92-4BC949D84416}"/>
          </ac:spMkLst>
        </pc:spChg>
        <pc:spChg chg="add mod">
          <ac:chgData name="Cesar Julian Arbelaez Gaviria" userId="385aedd744eeb308" providerId="LiveId" clId="{65AFA93C-9178-4F14-9172-BF1042B960DD}" dt="2024-11-28T13:48:31.657" v="1815" actId="14100"/>
          <ac:spMkLst>
            <pc:docMk/>
            <pc:sldMk cId="4125518991" sldId="395"/>
            <ac:spMk id="45" creationId="{65A0BB05-D8B9-0B3C-D45A-05818ED43781}"/>
          </ac:spMkLst>
        </pc:spChg>
        <pc:spChg chg="add mod">
          <ac:chgData name="Cesar Julian Arbelaez Gaviria" userId="385aedd744eeb308" providerId="LiveId" clId="{65AFA93C-9178-4F14-9172-BF1042B960DD}" dt="2024-11-28T13:48:31.657" v="1815" actId="14100"/>
          <ac:spMkLst>
            <pc:docMk/>
            <pc:sldMk cId="4125518991" sldId="395"/>
            <ac:spMk id="46" creationId="{05113A2D-F4E5-25AE-EEBD-8BE3598C0099}"/>
          </ac:spMkLst>
        </pc:spChg>
        <pc:spChg chg="add mod">
          <ac:chgData name="Cesar Julian Arbelaez Gaviria" userId="385aedd744eeb308" providerId="LiveId" clId="{65AFA93C-9178-4F14-9172-BF1042B960DD}" dt="2024-11-28T13:48:31.657" v="1815" actId="14100"/>
          <ac:spMkLst>
            <pc:docMk/>
            <pc:sldMk cId="4125518991" sldId="395"/>
            <ac:spMk id="47" creationId="{92F20121-DEE6-68B6-B3B5-A72FCDC63282}"/>
          </ac:spMkLst>
        </pc:spChg>
        <pc:spChg chg="add mod">
          <ac:chgData name="Cesar Julian Arbelaez Gaviria" userId="385aedd744eeb308" providerId="LiveId" clId="{65AFA93C-9178-4F14-9172-BF1042B960DD}" dt="2024-11-28T13:48:31.657" v="1815" actId="14100"/>
          <ac:spMkLst>
            <pc:docMk/>
            <pc:sldMk cId="4125518991" sldId="395"/>
            <ac:spMk id="48" creationId="{7FCA8137-74AA-EA21-34EA-A3FABD41A8C7}"/>
          </ac:spMkLst>
        </pc:spChg>
        <pc:spChg chg="add mod">
          <ac:chgData name="Cesar Julian Arbelaez Gaviria" userId="385aedd744eeb308" providerId="LiveId" clId="{65AFA93C-9178-4F14-9172-BF1042B960DD}" dt="2024-11-28T13:48:31.657" v="1815" actId="14100"/>
          <ac:spMkLst>
            <pc:docMk/>
            <pc:sldMk cId="4125518991" sldId="395"/>
            <ac:spMk id="49" creationId="{C3324A2C-5B62-3A7D-EB53-25CF0BBA8CC5}"/>
          </ac:spMkLst>
        </pc:spChg>
        <pc:spChg chg="add mod">
          <ac:chgData name="Cesar Julian Arbelaez Gaviria" userId="385aedd744eeb308" providerId="LiveId" clId="{65AFA93C-9178-4F14-9172-BF1042B960DD}" dt="2024-11-28T13:48:31.657" v="1815" actId="14100"/>
          <ac:spMkLst>
            <pc:docMk/>
            <pc:sldMk cId="4125518991" sldId="395"/>
            <ac:spMk id="50" creationId="{9BD5B94B-D12E-BB1D-6236-1758DB9829A3}"/>
          </ac:spMkLst>
        </pc:spChg>
        <pc:spChg chg="add mod">
          <ac:chgData name="Cesar Julian Arbelaez Gaviria" userId="385aedd744eeb308" providerId="LiveId" clId="{65AFA93C-9178-4F14-9172-BF1042B960DD}" dt="2024-11-28T13:48:31.657" v="1815" actId="14100"/>
          <ac:spMkLst>
            <pc:docMk/>
            <pc:sldMk cId="4125518991" sldId="395"/>
            <ac:spMk id="51" creationId="{43A4BC63-BB11-A5BC-268A-C48C8A96A13C}"/>
          </ac:spMkLst>
        </pc:spChg>
        <pc:grpChg chg="add mod">
          <ac:chgData name="Cesar Julian Arbelaez Gaviria" userId="385aedd744eeb308" providerId="LiveId" clId="{65AFA93C-9178-4F14-9172-BF1042B960DD}" dt="2024-11-28T13:46:35.169" v="1805"/>
          <ac:grpSpMkLst>
            <pc:docMk/>
            <pc:sldMk cId="4125518991" sldId="395"/>
            <ac:grpSpMk id="22" creationId="{D19C5DB3-1866-850B-E21F-E00AA26CB569}"/>
          </ac:grpSpMkLst>
        </pc:grpChg>
        <pc:grpChg chg="add mod">
          <ac:chgData name="Cesar Julian Arbelaez Gaviria" userId="385aedd744eeb308" providerId="LiveId" clId="{65AFA93C-9178-4F14-9172-BF1042B960DD}" dt="2024-11-28T13:46:35.169" v="1805"/>
          <ac:grpSpMkLst>
            <pc:docMk/>
            <pc:sldMk cId="4125518991" sldId="395"/>
            <ac:grpSpMk id="27" creationId="{8CB5C7F9-886F-8850-CF85-578860452359}"/>
          </ac:grpSpMkLst>
        </pc:grpChg>
        <pc:grpChg chg="add mod">
          <ac:chgData name="Cesar Julian Arbelaez Gaviria" userId="385aedd744eeb308" providerId="LiveId" clId="{65AFA93C-9178-4F14-9172-BF1042B960DD}" dt="2024-11-28T13:46:35.169" v="1805"/>
          <ac:grpSpMkLst>
            <pc:docMk/>
            <pc:sldMk cId="4125518991" sldId="395"/>
            <ac:grpSpMk id="32" creationId="{7CF930F0-1231-A0A2-A45A-ECE3D0F71618}"/>
          </ac:grpSpMkLst>
        </pc:grpChg>
        <pc:grpChg chg="add mod">
          <ac:chgData name="Cesar Julian Arbelaez Gaviria" userId="385aedd744eeb308" providerId="LiveId" clId="{65AFA93C-9178-4F14-9172-BF1042B960DD}" dt="2024-11-28T13:48:31.657" v="1815" actId="14100"/>
          <ac:grpSpMkLst>
            <pc:docMk/>
            <pc:sldMk cId="4125518991" sldId="395"/>
            <ac:grpSpMk id="58" creationId="{FA8F1B4D-E437-3801-5DF2-C3367EF9323C}"/>
          </ac:grpSpMkLst>
        </pc:grpChg>
        <pc:grpChg chg="add mod">
          <ac:chgData name="Cesar Julian Arbelaez Gaviria" userId="385aedd744eeb308" providerId="LiveId" clId="{65AFA93C-9178-4F14-9172-BF1042B960DD}" dt="2024-11-28T13:48:31.657" v="1815" actId="14100"/>
          <ac:grpSpMkLst>
            <pc:docMk/>
            <pc:sldMk cId="4125518991" sldId="395"/>
            <ac:grpSpMk id="63" creationId="{17893836-2B90-5353-9DEE-00FBD78A0EC6}"/>
          </ac:grpSpMkLst>
        </pc:grpChg>
        <pc:grpChg chg="add mod">
          <ac:chgData name="Cesar Julian Arbelaez Gaviria" userId="385aedd744eeb308" providerId="LiveId" clId="{65AFA93C-9178-4F14-9172-BF1042B960DD}" dt="2024-11-28T13:48:31.657" v="1815" actId="14100"/>
          <ac:grpSpMkLst>
            <pc:docMk/>
            <pc:sldMk cId="4125518991" sldId="395"/>
            <ac:grpSpMk id="68" creationId="{08DF5B9E-7122-0EF9-768E-CAE718DE34BB}"/>
          </ac:grpSpMkLst>
        </pc:grpChg>
        <pc:picChg chg="add mod">
          <ac:chgData name="Cesar Julian Arbelaez Gaviria" userId="385aedd744eeb308" providerId="LiveId" clId="{65AFA93C-9178-4F14-9172-BF1042B960DD}" dt="2024-11-28T13:49:02.063" v="1823" actId="1076"/>
          <ac:picMkLst>
            <pc:docMk/>
            <pc:sldMk cId="4125518991" sldId="395"/>
            <ac:picMk id="81" creationId="{C47DCBAF-FA62-8AB8-F6B2-5303EFF63EF4}"/>
          </ac:picMkLst>
        </pc:picChg>
        <pc:cxnChg chg="add mod">
          <ac:chgData name="Cesar Julian Arbelaez Gaviria" userId="385aedd744eeb308" providerId="LiveId" clId="{65AFA93C-9178-4F14-9172-BF1042B960DD}" dt="2024-11-28T13:46:35.169" v="1805"/>
          <ac:cxnSpMkLst>
            <pc:docMk/>
            <pc:sldMk cId="4125518991" sldId="395"/>
            <ac:cxnSpMk id="16" creationId="{09ABE3FA-F7A9-03E8-8651-7AFDB0189CDD}"/>
          </ac:cxnSpMkLst>
        </pc:cxnChg>
        <pc:cxnChg chg="add mod">
          <ac:chgData name="Cesar Julian Arbelaez Gaviria" userId="385aedd744eeb308" providerId="LiveId" clId="{65AFA93C-9178-4F14-9172-BF1042B960DD}" dt="2024-11-28T13:46:35.169" v="1805"/>
          <ac:cxnSpMkLst>
            <pc:docMk/>
            <pc:sldMk cId="4125518991" sldId="395"/>
            <ac:cxnSpMk id="17" creationId="{4A30C4C4-1A90-9EE4-24C9-C536631D87CA}"/>
          </ac:cxnSpMkLst>
        </pc:cxnChg>
        <pc:cxnChg chg="add mod">
          <ac:chgData name="Cesar Julian Arbelaez Gaviria" userId="385aedd744eeb308" providerId="LiveId" clId="{65AFA93C-9178-4F14-9172-BF1042B960DD}" dt="2024-11-28T13:46:35.169" v="1805"/>
          <ac:cxnSpMkLst>
            <pc:docMk/>
            <pc:sldMk cId="4125518991" sldId="395"/>
            <ac:cxnSpMk id="18" creationId="{BBFFEE85-2EDE-6CCB-32CF-01CA23A25C17}"/>
          </ac:cxnSpMkLst>
        </pc:cxnChg>
        <pc:cxnChg chg="add mod">
          <ac:chgData name="Cesar Julian Arbelaez Gaviria" userId="385aedd744eeb308" providerId="LiveId" clId="{65AFA93C-9178-4F14-9172-BF1042B960DD}" dt="2024-11-28T13:46:35.169" v="1805"/>
          <ac:cxnSpMkLst>
            <pc:docMk/>
            <pc:sldMk cId="4125518991" sldId="395"/>
            <ac:cxnSpMk id="19" creationId="{3A60D06C-1BE2-E565-E590-839C55A8CE72}"/>
          </ac:cxnSpMkLst>
        </pc:cxnChg>
        <pc:cxnChg chg="add mod">
          <ac:chgData name="Cesar Julian Arbelaez Gaviria" userId="385aedd744eeb308" providerId="LiveId" clId="{65AFA93C-9178-4F14-9172-BF1042B960DD}" dt="2024-11-28T13:46:35.169" v="1805"/>
          <ac:cxnSpMkLst>
            <pc:docMk/>
            <pc:sldMk cId="4125518991" sldId="395"/>
            <ac:cxnSpMk id="20" creationId="{19F80632-94E6-5548-15F1-4C0946946554}"/>
          </ac:cxnSpMkLst>
        </pc:cxnChg>
        <pc:cxnChg chg="add mod">
          <ac:chgData name="Cesar Julian Arbelaez Gaviria" userId="385aedd744eeb308" providerId="LiveId" clId="{65AFA93C-9178-4F14-9172-BF1042B960DD}" dt="2024-11-28T13:46:35.169" v="1805"/>
          <ac:cxnSpMkLst>
            <pc:docMk/>
            <pc:sldMk cId="4125518991" sldId="395"/>
            <ac:cxnSpMk id="21" creationId="{68566827-3276-FEF2-480C-608A067165DB}"/>
          </ac:cxnSpMkLst>
        </pc:cxnChg>
        <pc:cxnChg chg="mod">
          <ac:chgData name="Cesar Julian Arbelaez Gaviria" userId="385aedd744eeb308" providerId="LiveId" clId="{65AFA93C-9178-4F14-9172-BF1042B960DD}" dt="2024-11-28T13:46:35.169" v="1805"/>
          <ac:cxnSpMkLst>
            <pc:docMk/>
            <pc:sldMk cId="4125518991" sldId="395"/>
            <ac:cxnSpMk id="23" creationId="{4336D8B9-C497-7A7E-C083-9774FF60672F}"/>
          </ac:cxnSpMkLst>
        </pc:cxnChg>
        <pc:cxnChg chg="mod">
          <ac:chgData name="Cesar Julian Arbelaez Gaviria" userId="385aedd744eeb308" providerId="LiveId" clId="{65AFA93C-9178-4F14-9172-BF1042B960DD}" dt="2024-11-28T13:46:35.169" v="1805"/>
          <ac:cxnSpMkLst>
            <pc:docMk/>
            <pc:sldMk cId="4125518991" sldId="395"/>
            <ac:cxnSpMk id="24" creationId="{DA071F94-5824-7BB5-A207-56A9A3DE2DB9}"/>
          </ac:cxnSpMkLst>
        </pc:cxnChg>
        <pc:cxnChg chg="mod">
          <ac:chgData name="Cesar Julian Arbelaez Gaviria" userId="385aedd744eeb308" providerId="LiveId" clId="{65AFA93C-9178-4F14-9172-BF1042B960DD}" dt="2024-11-28T13:46:35.169" v="1805"/>
          <ac:cxnSpMkLst>
            <pc:docMk/>
            <pc:sldMk cId="4125518991" sldId="395"/>
            <ac:cxnSpMk id="25" creationId="{BF1B561B-D474-B539-EDF3-9A1B8509BCF1}"/>
          </ac:cxnSpMkLst>
        </pc:cxnChg>
        <pc:cxnChg chg="mod">
          <ac:chgData name="Cesar Julian Arbelaez Gaviria" userId="385aedd744eeb308" providerId="LiveId" clId="{65AFA93C-9178-4F14-9172-BF1042B960DD}" dt="2024-11-28T13:46:35.169" v="1805"/>
          <ac:cxnSpMkLst>
            <pc:docMk/>
            <pc:sldMk cId="4125518991" sldId="395"/>
            <ac:cxnSpMk id="26" creationId="{AC4D3C76-40A8-E976-3BB6-6E740DD97FA1}"/>
          </ac:cxnSpMkLst>
        </pc:cxnChg>
        <pc:cxnChg chg="mod">
          <ac:chgData name="Cesar Julian Arbelaez Gaviria" userId="385aedd744eeb308" providerId="LiveId" clId="{65AFA93C-9178-4F14-9172-BF1042B960DD}" dt="2024-11-28T13:46:35.169" v="1805"/>
          <ac:cxnSpMkLst>
            <pc:docMk/>
            <pc:sldMk cId="4125518991" sldId="395"/>
            <ac:cxnSpMk id="28" creationId="{1345A97D-EE1C-56A6-B17D-61AFE5293870}"/>
          </ac:cxnSpMkLst>
        </pc:cxnChg>
        <pc:cxnChg chg="mod">
          <ac:chgData name="Cesar Julian Arbelaez Gaviria" userId="385aedd744eeb308" providerId="LiveId" clId="{65AFA93C-9178-4F14-9172-BF1042B960DD}" dt="2024-11-28T13:46:35.169" v="1805"/>
          <ac:cxnSpMkLst>
            <pc:docMk/>
            <pc:sldMk cId="4125518991" sldId="395"/>
            <ac:cxnSpMk id="29" creationId="{6D207272-3032-E1D3-9757-3924BD9BB4A0}"/>
          </ac:cxnSpMkLst>
        </pc:cxnChg>
        <pc:cxnChg chg="mod">
          <ac:chgData name="Cesar Julian Arbelaez Gaviria" userId="385aedd744eeb308" providerId="LiveId" clId="{65AFA93C-9178-4F14-9172-BF1042B960DD}" dt="2024-11-28T13:46:35.169" v="1805"/>
          <ac:cxnSpMkLst>
            <pc:docMk/>
            <pc:sldMk cId="4125518991" sldId="395"/>
            <ac:cxnSpMk id="30" creationId="{5A7340D7-A674-34E5-21F6-1AD13F8A26E6}"/>
          </ac:cxnSpMkLst>
        </pc:cxnChg>
        <pc:cxnChg chg="mod">
          <ac:chgData name="Cesar Julian Arbelaez Gaviria" userId="385aedd744eeb308" providerId="LiveId" clId="{65AFA93C-9178-4F14-9172-BF1042B960DD}" dt="2024-11-28T13:46:35.169" v="1805"/>
          <ac:cxnSpMkLst>
            <pc:docMk/>
            <pc:sldMk cId="4125518991" sldId="395"/>
            <ac:cxnSpMk id="31" creationId="{DDC2EE8C-4095-32B7-C93B-DFB66F630A8B}"/>
          </ac:cxnSpMkLst>
        </pc:cxnChg>
        <pc:cxnChg chg="mod">
          <ac:chgData name="Cesar Julian Arbelaez Gaviria" userId="385aedd744eeb308" providerId="LiveId" clId="{65AFA93C-9178-4F14-9172-BF1042B960DD}" dt="2024-11-28T13:46:35.169" v="1805"/>
          <ac:cxnSpMkLst>
            <pc:docMk/>
            <pc:sldMk cId="4125518991" sldId="395"/>
            <ac:cxnSpMk id="33" creationId="{B242D483-88E9-051E-345D-16424337F5D2}"/>
          </ac:cxnSpMkLst>
        </pc:cxnChg>
        <pc:cxnChg chg="mod">
          <ac:chgData name="Cesar Julian Arbelaez Gaviria" userId="385aedd744eeb308" providerId="LiveId" clId="{65AFA93C-9178-4F14-9172-BF1042B960DD}" dt="2024-11-28T13:46:35.169" v="1805"/>
          <ac:cxnSpMkLst>
            <pc:docMk/>
            <pc:sldMk cId="4125518991" sldId="395"/>
            <ac:cxnSpMk id="34" creationId="{A079B2AB-FFCE-DF66-4E6F-C2752275F76C}"/>
          </ac:cxnSpMkLst>
        </pc:cxnChg>
        <pc:cxnChg chg="mod">
          <ac:chgData name="Cesar Julian Arbelaez Gaviria" userId="385aedd744eeb308" providerId="LiveId" clId="{65AFA93C-9178-4F14-9172-BF1042B960DD}" dt="2024-11-28T13:46:35.169" v="1805"/>
          <ac:cxnSpMkLst>
            <pc:docMk/>
            <pc:sldMk cId="4125518991" sldId="395"/>
            <ac:cxnSpMk id="35" creationId="{BA0C26E7-A75E-44F8-38B7-0F68A254A23C}"/>
          </ac:cxnSpMkLst>
        </pc:cxnChg>
        <pc:cxnChg chg="mod">
          <ac:chgData name="Cesar Julian Arbelaez Gaviria" userId="385aedd744eeb308" providerId="LiveId" clId="{65AFA93C-9178-4F14-9172-BF1042B960DD}" dt="2024-11-28T13:46:35.169" v="1805"/>
          <ac:cxnSpMkLst>
            <pc:docMk/>
            <pc:sldMk cId="4125518991" sldId="395"/>
            <ac:cxnSpMk id="36" creationId="{3B8E4ED0-AC66-9B35-4FA8-FEB9C9CB56C3}"/>
          </ac:cxnSpMkLst>
        </pc:cxnChg>
        <pc:cxnChg chg="add mod">
          <ac:chgData name="Cesar Julian Arbelaez Gaviria" userId="385aedd744eeb308" providerId="LiveId" clId="{65AFA93C-9178-4F14-9172-BF1042B960DD}" dt="2024-11-28T13:46:35.169" v="1805"/>
          <ac:cxnSpMkLst>
            <pc:docMk/>
            <pc:sldMk cId="4125518991" sldId="395"/>
            <ac:cxnSpMk id="37" creationId="{CAE5B33D-A782-0C30-3685-1A18A681C58E}"/>
          </ac:cxnSpMkLst>
        </pc:cxnChg>
        <pc:cxnChg chg="add mod">
          <ac:chgData name="Cesar Julian Arbelaez Gaviria" userId="385aedd744eeb308" providerId="LiveId" clId="{65AFA93C-9178-4F14-9172-BF1042B960DD}" dt="2024-11-28T13:48:31.657" v="1815" actId="14100"/>
          <ac:cxnSpMkLst>
            <pc:docMk/>
            <pc:sldMk cId="4125518991" sldId="395"/>
            <ac:cxnSpMk id="52" creationId="{6565D6DF-CE3E-E96C-5448-BEBEA9E014E3}"/>
          </ac:cxnSpMkLst>
        </pc:cxnChg>
        <pc:cxnChg chg="add mod">
          <ac:chgData name="Cesar Julian Arbelaez Gaviria" userId="385aedd744eeb308" providerId="LiveId" clId="{65AFA93C-9178-4F14-9172-BF1042B960DD}" dt="2024-11-28T13:48:31.657" v="1815" actId="14100"/>
          <ac:cxnSpMkLst>
            <pc:docMk/>
            <pc:sldMk cId="4125518991" sldId="395"/>
            <ac:cxnSpMk id="53" creationId="{CB785506-4918-30A0-8EF6-3958462A26E5}"/>
          </ac:cxnSpMkLst>
        </pc:cxnChg>
        <pc:cxnChg chg="add mod">
          <ac:chgData name="Cesar Julian Arbelaez Gaviria" userId="385aedd744eeb308" providerId="LiveId" clId="{65AFA93C-9178-4F14-9172-BF1042B960DD}" dt="2024-11-28T13:48:31.657" v="1815" actId="14100"/>
          <ac:cxnSpMkLst>
            <pc:docMk/>
            <pc:sldMk cId="4125518991" sldId="395"/>
            <ac:cxnSpMk id="54" creationId="{93A37F85-FF86-3E6B-07FE-A2AB18BDBB54}"/>
          </ac:cxnSpMkLst>
        </pc:cxnChg>
        <pc:cxnChg chg="add mod">
          <ac:chgData name="Cesar Julian Arbelaez Gaviria" userId="385aedd744eeb308" providerId="LiveId" clId="{65AFA93C-9178-4F14-9172-BF1042B960DD}" dt="2024-11-28T13:48:31.657" v="1815" actId="14100"/>
          <ac:cxnSpMkLst>
            <pc:docMk/>
            <pc:sldMk cId="4125518991" sldId="395"/>
            <ac:cxnSpMk id="55" creationId="{EEC15CAE-7709-3506-AC88-DA50C1E9ED16}"/>
          </ac:cxnSpMkLst>
        </pc:cxnChg>
        <pc:cxnChg chg="add mod">
          <ac:chgData name="Cesar Julian Arbelaez Gaviria" userId="385aedd744eeb308" providerId="LiveId" clId="{65AFA93C-9178-4F14-9172-BF1042B960DD}" dt="2024-11-28T13:48:31.657" v="1815" actId="14100"/>
          <ac:cxnSpMkLst>
            <pc:docMk/>
            <pc:sldMk cId="4125518991" sldId="395"/>
            <ac:cxnSpMk id="56" creationId="{A95C5708-FC66-38E7-3A5B-3588A03C0DEB}"/>
          </ac:cxnSpMkLst>
        </pc:cxnChg>
        <pc:cxnChg chg="add mod">
          <ac:chgData name="Cesar Julian Arbelaez Gaviria" userId="385aedd744eeb308" providerId="LiveId" clId="{65AFA93C-9178-4F14-9172-BF1042B960DD}" dt="2024-11-28T13:48:31.657" v="1815" actId="14100"/>
          <ac:cxnSpMkLst>
            <pc:docMk/>
            <pc:sldMk cId="4125518991" sldId="395"/>
            <ac:cxnSpMk id="57" creationId="{F9D641B9-11D7-2BF6-D49C-A72DF7497600}"/>
          </ac:cxnSpMkLst>
        </pc:cxnChg>
        <pc:cxnChg chg="mod">
          <ac:chgData name="Cesar Julian Arbelaez Gaviria" userId="385aedd744eeb308" providerId="LiveId" clId="{65AFA93C-9178-4F14-9172-BF1042B960DD}" dt="2024-11-28T13:48:02.235" v="1812"/>
          <ac:cxnSpMkLst>
            <pc:docMk/>
            <pc:sldMk cId="4125518991" sldId="395"/>
            <ac:cxnSpMk id="59" creationId="{EE118A74-FF77-88FE-D191-A8FD3BDD9BAB}"/>
          </ac:cxnSpMkLst>
        </pc:cxnChg>
        <pc:cxnChg chg="mod">
          <ac:chgData name="Cesar Julian Arbelaez Gaviria" userId="385aedd744eeb308" providerId="LiveId" clId="{65AFA93C-9178-4F14-9172-BF1042B960DD}" dt="2024-11-28T13:48:02.235" v="1812"/>
          <ac:cxnSpMkLst>
            <pc:docMk/>
            <pc:sldMk cId="4125518991" sldId="395"/>
            <ac:cxnSpMk id="60" creationId="{D6D06A5D-2D37-ACBD-86DD-86547C0FDE16}"/>
          </ac:cxnSpMkLst>
        </pc:cxnChg>
        <pc:cxnChg chg="mod">
          <ac:chgData name="Cesar Julian Arbelaez Gaviria" userId="385aedd744eeb308" providerId="LiveId" clId="{65AFA93C-9178-4F14-9172-BF1042B960DD}" dt="2024-11-28T13:48:02.235" v="1812"/>
          <ac:cxnSpMkLst>
            <pc:docMk/>
            <pc:sldMk cId="4125518991" sldId="395"/>
            <ac:cxnSpMk id="61" creationId="{B6A2F53C-72C7-6937-811C-0F35F9132784}"/>
          </ac:cxnSpMkLst>
        </pc:cxnChg>
        <pc:cxnChg chg="mod">
          <ac:chgData name="Cesar Julian Arbelaez Gaviria" userId="385aedd744eeb308" providerId="LiveId" clId="{65AFA93C-9178-4F14-9172-BF1042B960DD}" dt="2024-11-28T13:48:02.235" v="1812"/>
          <ac:cxnSpMkLst>
            <pc:docMk/>
            <pc:sldMk cId="4125518991" sldId="395"/>
            <ac:cxnSpMk id="62" creationId="{E535DCC0-3D23-403A-ECEC-E2C7C9C49C12}"/>
          </ac:cxnSpMkLst>
        </pc:cxnChg>
        <pc:cxnChg chg="mod">
          <ac:chgData name="Cesar Julian Arbelaez Gaviria" userId="385aedd744eeb308" providerId="LiveId" clId="{65AFA93C-9178-4F14-9172-BF1042B960DD}" dt="2024-11-28T13:48:02.235" v="1812"/>
          <ac:cxnSpMkLst>
            <pc:docMk/>
            <pc:sldMk cId="4125518991" sldId="395"/>
            <ac:cxnSpMk id="64" creationId="{823FC64D-0793-0EB1-F6A9-D9B0451F7079}"/>
          </ac:cxnSpMkLst>
        </pc:cxnChg>
        <pc:cxnChg chg="mod">
          <ac:chgData name="Cesar Julian Arbelaez Gaviria" userId="385aedd744eeb308" providerId="LiveId" clId="{65AFA93C-9178-4F14-9172-BF1042B960DD}" dt="2024-11-28T13:48:02.235" v="1812"/>
          <ac:cxnSpMkLst>
            <pc:docMk/>
            <pc:sldMk cId="4125518991" sldId="395"/>
            <ac:cxnSpMk id="65" creationId="{0A12EBAB-5B0C-485B-CDD9-C5D8D1738158}"/>
          </ac:cxnSpMkLst>
        </pc:cxnChg>
        <pc:cxnChg chg="mod">
          <ac:chgData name="Cesar Julian Arbelaez Gaviria" userId="385aedd744eeb308" providerId="LiveId" clId="{65AFA93C-9178-4F14-9172-BF1042B960DD}" dt="2024-11-28T13:48:02.235" v="1812"/>
          <ac:cxnSpMkLst>
            <pc:docMk/>
            <pc:sldMk cId="4125518991" sldId="395"/>
            <ac:cxnSpMk id="66" creationId="{0A48330E-D5D9-E20C-A48C-838FD037AA3B}"/>
          </ac:cxnSpMkLst>
        </pc:cxnChg>
        <pc:cxnChg chg="mod">
          <ac:chgData name="Cesar Julian Arbelaez Gaviria" userId="385aedd744eeb308" providerId="LiveId" clId="{65AFA93C-9178-4F14-9172-BF1042B960DD}" dt="2024-11-28T13:48:02.235" v="1812"/>
          <ac:cxnSpMkLst>
            <pc:docMk/>
            <pc:sldMk cId="4125518991" sldId="395"/>
            <ac:cxnSpMk id="67" creationId="{61A25D15-81A2-E089-1CB7-C856D59B0E21}"/>
          </ac:cxnSpMkLst>
        </pc:cxnChg>
        <pc:cxnChg chg="mod">
          <ac:chgData name="Cesar Julian Arbelaez Gaviria" userId="385aedd744eeb308" providerId="LiveId" clId="{65AFA93C-9178-4F14-9172-BF1042B960DD}" dt="2024-11-28T13:48:02.235" v="1812"/>
          <ac:cxnSpMkLst>
            <pc:docMk/>
            <pc:sldMk cId="4125518991" sldId="395"/>
            <ac:cxnSpMk id="69" creationId="{EF5F3E73-9B25-02E3-C324-75396206CB0E}"/>
          </ac:cxnSpMkLst>
        </pc:cxnChg>
        <pc:cxnChg chg="mod">
          <ac:chgData name="Cesar Julian Arbelaez Gaviria" userId="385aedd744eeb308" providerId="LiveId" clId="{65AFA93C-9178-4F14-9172-BF1042B960DD}" dt="2024-11-28T13:48:02.235" v="1812"/>
          <ac:cxnSpMkLst>
            <pc:docMk/>
            <pc:sldMk cId="4125518991" sldId="395"/>
            <ac:cxnSpMk id="70" creationId="{7845750B-9D13-AE5B-B387-6C22A2929D3C}"/>
          </ac:cxnSpMkLst>
        </pc:cxnChg>
        <pc:cxnChg chg="mod">
          <ac:chgData name="Cesar Julian Arbelaez Gaviria" userId="385aedd744eeb308" providerId="LiveId" clId="{65AFA93C-9178-4F14-9172-BF1042B960DD}" dt="2024-11-28T13:48:02.235" v="1812"/>
          <ac:cxnSpMkLst>
            <pc:docMk/>
            <pc:sldMk cId="4125518991" sldId="395"/>
            <ac:cxnSpMk id="71" creationId="{FD1F72D0-4DD8-C76E-BCD5-C4870EBDDE50}"/>
          </ac:cxnSpMkLst>
        </pc:cxnChg>
        <pc:cxnChg chg="mod">
          <ac:chgData name="Cesar Julian Arbelaez Gaviria" userId="385aedd744eeb308" providerId="LiveId" clId="{65AFA93C-9178-4F14-9172-BF1042B960DD}" dt="2024-11-28T13:48:02.235" v="1812"/>
          <ac:cxnSpMkLst>
            <pc:docMk/>
            <pc:sldMk cId="4125518991" sldId="395"/>
            <ac:cxnSpMk id="72" creationId="{5E7CFADE-6955-FD26-9BA0-CF90C2F11205}"/>
          </ac:cxnSpMkLst>
        </pc:cxnChg>
        <pc:cxnChg chg="add mod">
          <ac:chgData name="Cesar Julian Arbelaez Gaviria" userId="385aedd744eeb308" providerId="LiveId" clId="{65AFA93C-9178-4F14-9172-BF1042B960DD}" dt="2024-11-28T13:48:31.657" v="1815" actId="14100"/>
          <ac:cxnSpMkLst>
            <pc:docMk/>
            <pc:sldMk cId="4125518991" sldId="395"/>
            <ac:cxnSpMk id="73" creationId="{502BDC61-A236-332C-9DD1-6CC4E658233D}"/>
          </ac:cxnSpMkLst>
        </pc:cxnChg>
      </pc:sldChg>
      <pc:sldChg chg="delSp modSp add del mod">
        <pc:chgData name="Cesar Julian Arbelaez Gaviria" userId="385aedd744eeb308" providerId="LiveId" clId="{65AFA93C-9178-4F14-9172-BF1042B960DD}" dt="2024-11-28T13:49:10.826" v="1825" actId="2696"/>
        <pc:sldMkLst>
          <pc:docMk/>
          <pc:sldMk cId="2466622555" sldId="396"/>
        </pc:sldMkLst>
        <pc:spChg chg="del">
          <ac:chgData name="Cesar Julian Arbelaez Gaviria" userId="385aedd744eeb308" providerId="LiveId" clId="{65AFA93C-9178-4F14-9172-BF1042B960DD}" dt="2024-11-28T13:47:15.945" v="1808" actId="478"/>
          <ac:spMkLst>
            <pc:docMk/>
            <pc:sldMk cId="2466622555" sldId="396"/>
            <ac:spMk id="4" creationId="{82EA6631-C2AD-C54A-3C7A-A6081FB09C21}"/>
          </ac:spMkLst>
        </pc:spChg>
        <pc:spChg chg="mod">
          <ac:chgData name="Cesar Julian Arbelaez Gaviria" userId="385aedd744eeb308" providerId="LiveId" clId="{65AFA93C-9178-4F14-9172-BF1042B960DD}" dt="2024-11-28T13:47:22.957" v="1810" actId="14100"/>
          <ac:spMkLst>
            <pc:docMk/>
            <pc:sldMk cId="2466622555" sldId="396"/>
            <ac:spMk id="10" creationId="{3395A744-F54F-12C0-A253-C3D569E5AA36}"/>
          </ac:spMkLst>
        </pc:spChg>
      </pc:sldChg>
      <pc:sldChg chg="add del">
        <pc:chgData name="Cesar Julian Arbelaez Gaviria" userId="385aedd744eeb308" providerId="LiveId" clId="{65AFA93C-9178-4F14-9172-BF1042B960DD}" dt="2024-11-28T13:49:08.898" v="1824" actId="2696"/>
        <pc:sldMkLst>
          <pc:docMk/>
          <pc:sldMk cId="4168849691" sldId="39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C22CDF-E917-40DE-A997-6205CB794721}" type="doc">
      <dgm:prSet loTypeId="urn:microsoft.com/office/officeart/2005/8/layout/chevron2" loCatId="list" qsTypeId="urn:microsoft.com/office/officeart/2005/8/quickstyle/simple1" qsCatId="simple" csTypeId="urn:microsoft.com/office/officeart/2005/8/colors/accent1_4" csCatId="accent1" phldr="1"/>
      <dgm:spPr/>
      <dgm:t>
        <a:bodyPr/>
        <a:lstStyle/>
        <a:p>
          <a:endParaRPr lang="es-CO"/>
        </a:p>
      </dgm:t>
    </dgm:pt>
    <dgm:pt modelId="{7A44AB75-2607-4A19-A1EE-FE39A87E34D7}">
      <dgm:prSet phldrT="[Texto]"/>
      <dgm:spPr/>
      <dgm:t>
        <a:bodyPr/>
        <a:lstStyle/>
        <a:p>
          <a:r>
            <a:rPr lang="es-CO" dirty="0"/>
            <a:t>DNP, 2023</a:t>
          </a:r>
        </a:p>
      </dgm:t>
    </dgm:pt>
    <dgm:pt modelId="{27C7B431-E61A-4F42-929D-39E37C6DB7C9}" type="parTrans" cxnId="{808708A2-3BA3-4716-B989-7916CB40E8C4}">
      <dgm:prSet/>
      <dgm:spPr/>
      <dgm:t>
        <a:bodyPr/>
        <a:lstStyle/>
        <a:p>
          <a:endParaRPr lang="es-CO"/>
        </a:p>
      </dgm:t>
    </dgm:pt>
    <dgm:pt modelId="{DEB68791-6169-402D-82E7-7D540AD03E5B}" type="sibTrans" cxnId="{808708A2-3BA3-4716-B989-7916CB40E8C4}">
      <dgm:prSet/>
      <dgm:spPr/>
      <dgm:t>
        <a:bodyPr/>
        <a:lstStyle/>
        <a:p>
          <a:endParaRPr lang="es-CO"/>
        </a:p>
      </dgm:t>
    </dgm:pt>
    <dgm:pt modelId="{949BACED-FEE8-4A72-BBAA-40C396AD42BB}">
      <dgm:prSet phldrT="[Texto]"/>
      <dgm:spPr/>
      <dgm:t>
        <a:bodyPr/>
        <a:lstStyle/>
        <a:p>
          <a:r>
            <a:rPr lang="es-ES" dirty="0"/>
            <a:t>Las </a:t>
          </a:r>
          <a:r>
            <a:rPr lang="es-ES" dirty="0" err="1"/>
            <a:t>PYMEs</a:t>
          </a:r>
          <a:r>
            <a:rPr lang="es-ES" dirty="0"/>
            <a:t> enfrentan diversos obstáculos en la gestión de inventarios.</a:t>
          </a:r>
          <a:endParaRPr lang="es-CO" dirty="0"/>
        </a:p>
      </dgm:t>
    </dgm:pt>
    <dgm:pt modelId="{5F7AAA69-A316-4531-8F68-C3450C2ED611}" type="parTrans" cxnId="{53B2B67E-51D9-4965-B95B-769E60D61916}">
      <dgm:prSet/>
      <dgm:spPr/>
      <dgm:t>
        <a:bodyPr/>
        <a:lstStyle/>
        <a:p>
          <a:endParaRPr lang="es-CO"/>
        </a:p>
      </dgm:t>
    </dgm:pt>
    <dgm:pt modelId="{FBC197D1-8100-4661-A611-CA74DAC85E6C}" type="sibTrans" cxnId="{53B2B67E-51D9-4965-B95B-769E60D61916}">
      <dgm:prSet/>
      <dgm:spPr/>
      <dgm:t>
        <a:bodyPr/>
        <a:lstStyle/>
        <a:p>
          <a:endParaRPr lang="es-CO"/>
        </a:p>
      </dgm:t>
    </dgm:pt>
    <dgm:pt modelId="{FDF59FB8-5818-4C9D-8E71-2CC5B931C21E}" type="pres">
      <dgm:prSet presAssocID="{C9C22CDF-E917-40DE-A997-6205CB794721}" presName="linearFlow" presStyleCnt="0">
        <dgm:presLayoutVars>
          <dgm:dir/>
          <dgm:animLvl val="lvl"/>
          <dgm:resizeHandles val="exact"/>
        </dgm:presLayoutVars>
      </dgm:prSet>
      <dgm:spPr/>
    </dgm:pt>
    <dgm:pt modelId="{2EFC87DF-EA10-4BCE-8C40-E8F7719FB804}" type="pres">
      <dgm:prSet presAssocID="{7A44AB75-2607-4A19-A1EE-FE39A87E34D7}" presName="composite" presStyleCnt="0"/>
      <dgm:spPr/>
    </dgm:pt>
    <dgm:pt modelId="{F63515F0-62C2-405D-A103-33FBA1FD50BA}" type="pres">
      <dgm:prSet presAssocID="{7A44AB75-2607-4A19-A1EE-FE39A87E34D7}" presName="parentText" presStyleLbl="alignNode1" presStyleIdx="0" presStyleCnt="1">
        <dgm:presLayoutVars>
          <dgm:chMax val="1"/>
          <dgm:bulletEnabled val="1"/>
        </dgm:presLayoutVars>
      </dgm:prSet>
      <dgm:spPr/>
    </dgm:pt>
    <dgm:pt modelId="{B9EE339E-D73E-4575-B8A0-83770DF0AEB5}" type="pres">
      <dgm:prSet presAssocID="{7A44AB75-2607-4A19-A1EE-FE39A87E34D7}" presName="descendantText" presStyleLbl="alignAcc1" presStyleIdx="0" presStyleCnt="1">
        <dgm:presLayoutVars>
          <dgm:bulletEnabled val="1"/>
        </dgm:presLayoutVars>
      </dgm:prSet>
      <dgm:spPr/>
    </dgm:pt>
  </dgm:ptLst>
  <dgm:cxnLst>
    <dgm:cxn modelId="{84241208-C792-4C40-8BCF-12374E3D4F16}" type="presOf" srcId="{949BACED-FEE8-4A72-BBAA-40C396AD42BB}" destId="{B9EE339E-D73E-4575-B8A0-83770DF0AEB5}" srcOrd="0" destOrd="0" presId="urn:microsoft.com/office/officeart/2005/8/layout/chevron2"/>
    <dgm:cxn modelId="{62167665-7F81-44A0-B6D7-1B392DF238A4}" type="presOf" srcId="{7A44AB75-2607-4A19-A1EE-FE39A87E34D7}" destId="{F63515F0-62C2-405D-A103-33FBA1FD50BA}" srcOrd="0" destOrd="0" presId="urn:microsoft.com/office/officeart/2005/8/layout/chevron2"/>
    <dgm:cxn modelId="{53B2B67E-51D9-4965-B95B-769E60D61916}" srcId="{7A44AB75-2607-4A19-A1EE-FE39A87E34D7}" destId="{949BACED-FEE8-4A72-BBAA-40C396AD42BB}" srcOrd="0" destOrd="0" parTransId="{5F7AAA69-A316-4531-8F68-C3450C2ED611}" sibTransId="{FBC197D1-8100-4661-A611-CA74DAC85E6C}"/>
    <dgm:cxn modelId="{808708A2-3BA3-4716-B989-7916CB40E8C4}" srcId="{C9C22CDF-E917-40DE-A997-6205CB794721}" destId="{7A44AB75-2607-4A19-A1EE-FE39A87E34D7}" srcOrd="0" destOrd="0" parTransId="{27C7B431-E61A-4F42-929D-39E37C6DB7C9}" sibTransId="{DEB68791-6169-402D-82E7-7D540AD03E5B}"/>
    <dgm:cxn modelId="{CE691FA7-95BA-4627-83DA-C30FE40CC524}" type="presOf" srcId="{C9C22CDF-E917-40DE-A997-6205CB794721}" destId="{FDF59FB8-5818-4C9D-8E71-2CC5B931C21E}" srcOrd="0" destOrd="0" presId="urn:microsoft.com/office/officeart/2005/8/layout/chevron2"/>
    <dgm:cxn modelId="{287BCCCA-4BCD-41F4-90FE-34ABA5247FFA}" type="presParOf" srcId="{FDF59FB8-5818-4C9D-8E71-2CC5B931C21E}" destId="{2EFC87DF-EA10-4BCE-8C40-E8F7719FB804}" srcOrd="0" destOrd="0" presId="urn:microsoft.com/office/officeart/2005/8/layout/chevron2"/>
    <dgm:cxn modelId="{EB634308-0251-45E5-A39E-4913DDEBEC90}" type="presParOf" srcId="{2EFC87DF-EA10-4BCE-8C40-E8F7719FB804}" destId="{F63515F0-62C2-405D-A103-33FBA1FD50BA}" srcOrd="0" destOrd="0" presId="urn:microsoft.com/office/officeart/2005/8/layout/chevron2"/>
    <dgm:cxn modelId="{E2D4306B-02CF-41D3-B7AF-1286F6C518E6}" type="presParOf" srcId="{2EFC87DF-EA10-4BCE-8C40-E8F7719FB804}" destId="{B9EE339E-D73E-4575-B8A0-83770DF0AEB5}"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C22CDF-E917-40DE-A997-6205CB794721}" type="doc">
      <dgm:prSet loTypeId="urn:microsoft.com/office/officeart/2005/8/layout/chevron2" loCatId="list" qsTypeId="urn:microsoft.com/office/officeart/2005/8/quickstyle/simple1" qsCatId="simple" csTypeId="urn:microsoft.com/office/officeart/2005/8/colors/accent1_4" csCatId="accent1" phldr="1"/>
      <dgm:spPr/>
      <dgm:t>
        <a:bodyPr/>
        <a:lstStyle/>
        <a:p>
          <a:endParaRPr lang="es-CO"/>
        </a:p>
      </dgm:t>
    </dgm:pt>
    <dgm:pt modelId="{7A44AB75-2607-4A19-A1EE-FE39A87E34D7}">
      <dgm:prSet phldrT="[Texto]"/>
      <dgm:spPr/>
      <dgm:t>
        <a:bodyPr/>
        <a:lstStyle/>
        <a:p>
          <a:r>
            <a:rPr lang="es-CO" dirty="0"/>
            <a:t>Chase y Jacobs, 2018</a:t>
          </a:r>
        </a:p>
      </dgm:t>
    </dgm:pt>
    <dgm:pt modelId="{27C7B431-E61A-4F42-929D-39E37C6DB7C9}" type="parTrans" cxnId="{808708A2-3BA3-4716-B989-7916CB40E8C4}">
      <dgm:prSet/>
      <dgm:spPr/>
      <dgm:t>
        <a:bodyPr/>
        <a:lstStyle/>
        <a:p>
          <a:endParaRPr lang="es-CO"/>
        </a:p>
      </dgm:t>
    </dgm:pt>
    <dgm:pt modelId="{DEB68791-6169-402D-82E7-7D540AD03E5B}" type="sibTrans" cxnId="{808708A2-3BA3-4716-B989-7916CB40E8C4}">
      <dgm:prSet/>
      <dgm:spPr/>
      <dgm:t>
        <a:bodyPr/>
        <a:lstStyle/>
        <a:p>
          <a:endParaRPr lang="es-CO"/>
        </a:p>
      </dgm:t>
    </dgm:pt>
    <dgm:pt modelId="{949BACED-FEE8-4A72-BBAA-40C396AD42BB}">
      <dgm:prSet phldrT="[Texto]"/>
      <dgm:spPr/>
      <dgm:t>
        <a:bodyPr/>
        <a:lstStyle/>
        <a:p>
          <a:r>
            <a:rPr lang="es-ES" dirty="0"/>
            <a:t>El éxito empresarial requiere un sistema robusto de planificación.</a:t>
          </a:r>
          <a:endParaRPr lang="es-CO" dirty="0"/>
        </a:p>
      </dgm:t>
    </dgm:pt>
    <dgm:pt modelId="{5F7AAA69-A316-4531-8F68-C3450C2ED611}" type="parTrans" cxnId="{53B2B67E-51D9-4965-B95B-769E60D61916}">
      <dgm:prSet/>
      <dgm:spPr/>
      <dgm:t>
        <a:bodyPr/>
        <a:lstStyle/>
        <a:p>
          <a:endParaRPr lang="es-CO"/>
        </a:p>
      </dgm:t>
    </dgm:pt>
    <dgm:pt modelId="{FBC197D1-8100-4661-A611-CA74DAC85E6C}" type="sibTrans" cxnId="{53B2B67E-51D9-4965-B95B-769E60D61916}">
      <dgm:prSet/>
      <dgm:spPr/>
      <dgm:t>
        <a:bodyPr/>
        <a:lstStyle/>
        <a:p>
          <a:endParaRPr lang="es-CO"/>
        </a:p>
      </dgm:t>
    </dgm:pt>
    <dgm:pt modelId="{FDF59FB8-5818-4C9D-8E71-2CC5B931C21E}" type="pres">
      <dgm:prSet presAssocID="{C9C22CDF-E917-40DE-A997-6205CB794721}" presName="linearFlow" presStyleCnt="0">
        <dgm:presLayoutVars>
          <dgm:dir/>
          <dgm:animLvl val="lvl"/>
          <dgm:resizeHandles val="exact"/>
        </dgm:presLayoutVars>
      </dgm:prSet>
      <dgm:spPr/>
    </dgm:pt>
    <dgm:pt modelId="{2EFC87DF-EA10-4BCE-8C40-E8F7719FB804}" type="pres">
      <dgm:prSet presAssocID="{7A44AB75-2607-4A19-A1EE-FE39A87E34D7}" presName="composite" presStyleCnt="0"/>
      <dgm:spPr/>
    </dgm:pt>
    <dgm:pt modelId="{F63515F0-62C2-405D-A103-33FBA1FD50BA}" type="pres">
      <dgm:prSet presAssocID="{7A44AB75-2607-4A19-A1EE-FE39A87E34D7}" presName="parentText" presStyleLbl="alignNode1" presStyleIdx="0" presStyleCnt="1">
        <dgm:presLayoutVars>
          <dgm:chMax val="1"/>
          <dgm:bulletEnabled val="1"/>
        </dgm:presLayoutVars>
      </dgm:prSet>
      <dgm:spPr/>
    </dgm:pt>
    <dgm:pt modelId="{B9EE339E-D73E-4575-B8A0-83770DF0AEB5}" type="pres">
      <dgm:prSet presAssocID="{7A44AB75-2607-4A19-A1EE-FE39A87E34D7}" presName="descendantText" presStyleLbl="alignAcc1" presStyleIdx="0" presStyleCnt="1">
        <dgm:presLayoutVars>
          <dgm:bulletEnabled val="1"/>
        </dgm:presLayoutVars>
      </dgm:prSet>
      <dgm:spPr/>
    </dgm:pt>
  </dgm:ptLst>
  <dgm:cxnLst>
    <dgm:cxn modelId="{84241208-C792-4C40-8BCF-12374E3D4F16}" type="presOf" srcId="{949BACED-FEE8-4A72-BBAA-40C396AD42BB}" destId="{B9EE339E-D73E-4575-B8A0-83770DF0AEB5}" srcOrd="0" destOrd="0" presId="urn:microsoft.com/office/officeart/2005/8/layout/chevron2"/>
    <dgm:cxn modelId="{62167665-7F81-44A0-B6D7-1B392DF238A4}" type="presOf" srcId="{7A44AB75-2607-4A19-A1EE-FE39A87E34D7}" destId="{F63515F0-62C2-405D-A103-33FBA1FD50BA}" srcOrd="0" destOrd="0" presId="urn:microsoft.com/office/officeart/2005/8/layout/chevron2"/>
    <dgm:cxn modelId="{53B2B67E-51D9-4965-B95B-769E60D61916}" srcId="{7A44AB75-2607-4A19-A1EE-FE39A87E34D7}" destId="{949BACED-FEE8-4A72-BBAA-40C396AD42BB}" srcOrd="0" destOrd="0" parTransId="{5F7AAA69-A316-4531-8F68-C3450C2ED611}" sibTransId="{FBC197D1-8100-4661-A611-CA74DAC85E6C}"/>
    <dgm:cxn modelId="{808708A2-3BA3-4716-B989-7916CB40E8C4}" srcId="{C9C22CDF-E917-40DE-A997-6205CB794721}" destId="{7A44AB75-2607-4A19-A1EE-FE39A87E34D7}" srcOrd="0" destOrd="0" parTransId="{27C7B431-E61A-4F42-929D-39E37C6DB7C9}" sibTransId="{DEB68791-6169-402D-82E7-7D540AD03E5B}"/>
    <dgm:cxn modelId="{CE691FA7-95BA-4627-83DA-C30FE40CC524}" type="presOf" srcId="{C9C22CDF-E917-40DE-A997-6205CB794721}" destId="{FDF59FB8-5818-4C9D-8E71-2CC5B931C21E}" srcOrd="0" destOrd="0" presId="urn:microsoft.com/office/officeart/2005/8/layout/chevron2"/>
    <dgm:cxn modelId="{287BCCCA-4BCD-41F4-90FE-34ABA5247FFA}" type="presParOf" srcId="{FDF59FB8-5818-4C9D-8E71-2CC5B931C21E}" destId="{2EFC87DF-EA10-4BCE-8C40-E8F7719FB804}" srcOrd="0" destOrd="0" presId="urn:microsoft.com/office/officeart/2005/8/layout/chevron2"/>
    <dgm:cxn modelId="{EB634308-0251-45E5-A39E-4913DDEBEC90}" type="presParOf" srcId="{2EFC87DF-EA10-4BCE-8C40-E8F7719FB804}" destId="{F63515F0-62C2-405D-A103-33FBA1FD50BA}" srcOrd="0" destOrd="0" presId="urn:microsoft.com/office/officeart/2005/8/layout/chevron2"/>
    <dgm:cxn modelId="{E2D4306B-02CF-41D3-B7AF-1286F6C518E6}" type="presParOf" srcId="{2EFC87DF-EA10-4BCE-8C40-E8F7719FB804}" destId="{B9EE339E-D73E-4575-B8A0-83770DF0AEB5}" srcOrd="1" destOrd="0" presId="urn:microsoft.com/office/officeart/2005/8/layout/chevron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71FA34-B6BC-4D9D-B44D-807C9649A6B6}"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s-CO"/>
        </a:p>
      </dgm:t>
    </dgm:pt>
    <dgm:pt modelId="{A056E24B-6D8F-40FC-A2E2-E429EEF78190}">
      <dgm:prSet phldrT="[Texto]"/>
      <dgm:spPr/>
      <dgm:t>
        <a:bodyPr/>
        <a:lstStyle/>
        <a:p>
          <a:r>
            <a:rPr lang="es-CO" dirty="0"/>
            <a:t>Desarrollo e integración.</a:t>
          </a:r>
        </a:p>
      </dgm:t>
    </dgm:pt>
    <dgm:pt modelId="{93A610AA-79D9-4331-8097-C08D30CAB30B}" type="parTrans" cxnId="{A5394DBA-311D-457D-BA00-E062DC1E81D2}">
      <dgm:prSet/>
      <dgm:spPr/>
      <dgm:t>
        <a:bodyPr/>
        <a:lstStyle/>
        <a:p>
          <a:endParaRPr lang="es-CO"/>
        </a:p>
      </dgm:t>
    </dgm:pt>
    <dgm:pt modelId="{F5546712-A3F0-4995-9B4E-BA65E878BFB9}" type="sibTrans" cxnId="{A5394DBA-311D-457D-BA00-E062DC1E81D2}">
      <dgm:prSet/>
      <dgm:spPr/>
      <dgm:t>
        <a:bodyPr/>
        <a:lstStyle/>
        <a:p>
          <a:endParaRPr lang="es-CO"/>
        </a:p>
      </dgm:t>
    </dgm:pt>
    <dgm:pt modelId="{0B8E8503-B594-45B2-9CCE-6C8FE59FE31E}">
      <dgm:prSet phldrT="[Texto]"/>
      <dgm:spPr/>
      <dgm:t>
        <a:bodyPr/>
        <a:lstStyle/>
        <a:p>
          <a:r>
            <a:rPr lang="es-CO" dirty="0"/>
            <a:t>Pruebas y validación.</a:t>
          </a:r>
        </a:p>
      </dgm:t>
    </dgm:pt>
    <dgm:pt modelId="{2D3F1CC4-59F4-40EA-8EF4-239052A3381C}" type="parTrans" cxnId="{EDE80870-3776-4410-9AC8-6A5ED1AED62C}">
      <dgm:prSet/>
      <dgm:spPr/>
      <dgm:t>
        <a:bodyPr/>
        <a:lstStyle/>
        <a:p>
          <a:endParaRPr lang="es-CO"/>
        </a:p>
      </dgm:t>
    </dgm:pt>
    <dgm:pt modelId="{FB7C461A-8340-4DC4-ADAB-BFC93BBD7976}" type="sibTrans" cxnId="{EDE80870-3776-4410-9AC8-6A5ED1AED62C}">
      <dgm:prSet/>
      <dgm:spPr/>
      <dgm:t>
        <a:bodyPr/>
        <a:lstStyle/>
        <a:p>
          <a:endParaRPr lang="es-CO"/>
        </a:p>
      </dgm:t>
    </dgm:pt>
    <dgm:pt modelId="{10424E5C-4F1B-4F98-A383-0A0A48BBEF58}">
      <dgm:prSet phldrT="[Texto]"/>
      <dgm:spPr/>
      <dgm:t>
        <a:bodyPr/>
        <a:lstStyle/>
        <a:p>
          <a:r>
            <a:rPr lang="es-CO" dirty="0"/>
            <a:t>Implementación y evaluación.</a:t>
          </a:r>
        </a:p>
      </dgm:t>
    </dgm:pt>
    <dgm:pt modelId="{55093BF3-1684-453D-9AF1-207CA69BBC0E}" type="parTrans" cxnId="{C3165ABC-0804-4C4F-8B37-83EBFDB9D867}">
      <dgm:prSet/>
      <dgm:spPr/>
      <dgm:t>
        <a:bodyPr/>
        <a:lstStyle/>
        <a:p>
          <a:endParaRPr lang="es-CO"/>
        </a:p>
      </dgm:t>
    </dgm:pt>
    <dgm:pt modelId="{93F028A7-EC96-4D95-AFC1-DC591AF98D4F}" type="sibTrans" cxnId="{C3165ABC-0804-4C4F-8B37-83EBFDB9D867}">
      <dgm:prSet/>
      <dgm:spPr/>
      <dgm:t>
        <a:bodyPr/>
        <a:lstStyle/>
        <a:p>
          <a:endParaRPr lang="es-CO"/>
        </a:p>
      </dgm:t>
    </dgm:pt>
    <dgm:pt modelId="{218508A2-7111-4AB5-81CE-DFC2DD749ED9}" type="pres">
      <dgm:prSet presAssocID="{D471FA34-B6BC-4D9D-B44D-807C9649A6B6}" presName="Name0" presStyleCnt="0">
        <dgm:presLayoutVars>
          <dgm:chMax val="7"/>
          <dgm:chPref val="7"/>
          <dgm:dir/>
        </dgm:presLayoutVars>
      </dgm:prSet>
      <dgm:spPr/>
    </dgm:pt>
    <dgm:pt modelId="{921E1AD1-2895-499E-A160-5BD71041EB95}" type="pres">
      <dgm:prSet presAssocID="{D471FA34-B6BC-4D9D-B44D-807C9649A6B6}" presName="Name1" presStyleCnt="0"/>
      <dgm:spPr/>
    </dgm:pt>
    <dgm:pt modelId="{923BAF99-5705-4ACE-9EB0-99F849343FD4}" type="pres">
      <dgm:prSet presAssocID="{D471FA34-B6BC-4D9D-B44D-807C9649A6B6}" presName="cycle" presStyleCnt="0"/>
      <dgm:spPr/>
    </dgm:pt>
    <dgm:pt modelId="{3ED24337-F656-40A9-AE15-297BB172FA8E}" type="pres">
      <dgm:prSet presAssocID="{D471FA34-B6BC-4D9D-B44D-807C9649A6B6}" presName="srcNode" presStyleLbl="node1" presStyleIdx="0" presStyleCnt="3"/>
      <dgm:spPr/>
    </dgm:pt>
    <dgm:pt modelId="{401C5064-86A8-43CA-ABC2-AB92E096A984}" type="pres">
      <dgm:prSet presAssocID="{D471FA34-B6BC-4D9D-B44D-807C9649A6B6}" presName="conn" presStyleLbl="parChTrans1D2" presStyleIdx="0" presStyleCnt="1"/>
      <dgm:spPr/>
    </dgm:pt>
    <dgm:pt modelId="{A3269D30-CF1C-48F2-A31D-F06E80F7C0FB}" type="pres">
      <dgm:prSet presAssocID="{D471FA34-B6BC-4D9D-B44D-807C9649A6B6}" presName="extraNode" presStyleLbl="node1" presStyleIdx="0" presStyleCnt="3"/>
      <dgm:spPr/>
    </dgm:pt>
    <dgm:pt modelId="{AC0A54E9-344B-40E6-9022-9B4DAE3AD595}" type="pres">
      <dgm:prSet presAssocID="{D471FA34-B6BC-4D9D-B44D-807C9649A6B6}" presName="dstNode" presStyleLbl="node1" presStyleIdx="0" presStyleCnt="3"/>
      <dgm:spPr/>
    </dgm:pt>
    <dgm:pt modelId="{9AE00D3C-FCED-4C33-89EA-688D64CD053B}" type="pres">
      <dgm:prSet presAssocID="{A056E24B-6D8F-40FC-A2E2-E429EEF78190}" presName="text_1" presStyleLbl="node1" presStyleIdx="0" presStyleCnt="3">
        <dgm:presLayoutVars>
          <dgm:bulletEnabled val="1"/>
        </dgm:presLayoutVars>
      </dgm:prSet>
      <dgm:spPr/>
    </dgm:pt>
    <dgm:pt modelId="{30A51F76-BA2B-4164-B737-6CB284203ACA}" type="pres">
      <dgm:prSet presAssocID="{A056E24B-6D8F-40FC-A2E2-E429EEF78190}" presName="accent_1" presStyleCnt="0"/>
      <dgm:spPr/>
    </dgm:pt>
    <dgm:pt modelId="{E9D52935-F7A4-4786-9AC8-69DD328FD995}" type="pres">
      <dgm:prSet presAssocID="{A056E24B-6D8F-40FC-A2E2-E429EEF78190}" presName="accentRepeatNode" presStyleLbl="solidFgAcc1" presStyleIdx="0" presStyleCnt="3"/>
      <dgm:spPr/>
    </dgm:pt>
    <dgm:pt modelId="{8E6D5049-F5FB-44EA-B994-D013DA6FD04A}" type="pres">
      <dgm:prSet presAssocID="{0B8E8503-B594-45B2-9CCE-6C8FE59FE31E}" presName="text_2" presStyleLbl="node1" presStyleIdx="1" presStyleCnt="3">
        <dgm:presLayoutVars>
          <dgm:bulletEnabled val="1"/>
        </dgm:presLayoutVars>
      </dgm:prSet>
      <dgm:spPr/>
    </dgm:pt>
    <dgm:pt modelId="{7906C2CD-E6EC-47E9-8A8B-96B69AA2DD9C}" type="pres">
      <dgm:prSet presAssocID="{0B8E8503-B594-45B2-9CCE-6C8FE59FE31E}" presName="accent_2" presStyleCnt="0"/>
      <dgm:spPr/>
    </dgm:pt>
    <dgm:pt modelId="{C0E5CF0A-9BF7-40E8-8820-FB6E0CAA3CFE}" type="pres">
      <dgm:prSet presAssocID="{0B8E8503-B594-45B2-9CCE-6C8FE59FE31E}" presName="accentRepeatNode" presStyleLbl="solidFgAcc1" presStyleIdx="1" presStyleCnt="3"/>
      <dgm:spPr/>
    </dgm:pt>
    <dgm:pt modelId="{5E8CB925-DEDC-4A95-A147-87BD442DD52F}" type="pres">
      <dgm:prSet presAssocID="{10424E5C-4F1B-4F98-A383-0A0A48BBEF58}" presName="text_3" presStyleLbl="node1" presStyleIdx="2" presStyleCnt="3">
        <dgm:presLayoutVars>
          <dgm:bulletEnabled val="1"/>
        </dgm:presLayoutVars>
      </dgm:prSet>
      <dgm:spPr/>
    </dgm:pt>
    <dgm:pt modelId="{CEB101A3-A776-48D5-AE78-B7DE340D136C}" type="pres">
      <dgm:prSet presAssocID="{10424E5C-4F1B-4F98-A383-0A0A48BBEF58}" presName="accent_3" presStyleCnt="0"/>
      <dgm:spPr/>
    </dgm:pt>
    <dgm:pt modelId="{CE9F21F0-C8A0-4BB5-A896-A0896BFEFA96}" type="pres">
      <dgm:prSet presAssocID="{10424E5C-4F1B-4F98-A383-0A0A48BBEF58}" presName="accentRepeatNode" presStyleLbl="solidFgAcc1" presStyleIdx="2" presStyleCnt="3"/>
      <dgm:spPr/>
    </dgm:pt>
  </dgm:ptLst>
  <dgm:cxnLst>
    <dgm:cxn modelId="{25369E5E-FC19-43F3-BCA1-2B46691C9C1C}" type="presOf" srcId="{F5546712-A3F0-4995-9B4E-BA65E878BFB9}" destId="{401C5064-86A8-43CA-ABC2-AB92E096A984}" srcOrd="0" destOrd="0" presId="urn:microsoft.com/office/officeart/2008/layout/VerticalCurvedList"/>
    <dgm:cxn modelId="{EDE80870-3776-4410-9AC8-6A5ED1AED62C}" srcId="{D471FA34-B6BC-4D9D-B44D-807C9649A6B6}" destId="{0B8E8503-B594-45B2-9CCE-6C8FE59FE31E}" srcOrd="1" destOrd="0" parTransId="{2D3F1CC4-59F4-40EA-8EF4-239052A3381C}" sibTransId="{FB7C461A-8340-4DC4-ADAB-BFC93BBD7976}"/>
    <dgm:cxn modelId="{9E735C76-1A47-48A5-B63D-1DF7212407C3}" type="presOf" srcId="{0B8E8503-B594-45B2-9CCE-6C8FE59FE31E}" destId="{8E6D5049-F5FB-44EA-B994-D013DA6FD04A}" srcOrd="0" destOrd="0" presId="urn:microsoft.com/office/officeart/2008/layout/VerticalCurvedList"/>
    <dgm:cxn modelId="{A5394DBA-311D-457D-BA00-E062DC1E81D2}" srcId="{D471FA34-B6BC-4D9D-B44D-807C9649A6B6}" destId="{A056E24B-6D8F-40FC-A2E2-E429EEF78190}" srcOrd="0" destOrd="0" parTransId="{93A610AA-79D9-4331-8097-C08D30CAB30B}" sibTransId="{F5546712-A3F0-4995-9B4E-BA65E878BFB9}"/>
    <dgm:cxn modelId="{C3165ABC-0804-4C4F-8B37-83EBFDB9D867}" srcId="{D471FA34-B6BC-4D9D-B44D-807C9649A6B6}" destId="{10424E5C-4F1B-4F98-A383-0A0A48BBEF58}" srcOrd="2" destOrd="0" parTransId="{55093BF3-1684-453D-9AF1-207CA69BBC0E}" sibTransId="{93F028A7-EC96-4D95-AFC1-DC591AF98D4F}"/>
    <dgm:cxn modelId="{1F1389C2-5046-426A-B6AC-1312301D0B23}" type="presOf" srcId="{D471FA34-B6BC-4D9D-B44D-807C9649A6B6}" destId="{218508A2-7111-4AB5-81CE-DFC2DD749ED9}" srcOrd="0" destOrd="0" presId="urn:microsoft.com/office/officeart/2008/layout/VerticalCurvedList"/>
    <dgm:cxn modelId="{6567B9CB-D7F5-4D9C-B5F6-B8FC312E2742}" type="presOf" srcId="{10424E5C-4F1B-4F98-A383-0A0A48BBEF58}" destId="{5E8CB925-DEDC-4A95-A147-87BD442DD52F}" srcOrd="0" destOrd="0" presId="urn:microsoft.com/office/officeart/2008/layout/VerticalCurvedList"/>
    <dgm:cxn modelId="{60FEA8FC-119A-4CDC-AE3F-7B960465FA53}" type="presOf" srcId="{A056E24B-6D8F-40FC-A2E2-E429EEF78190}" destId="{9AE00D3C-FCED-4C33-89EA-688D64CD053B}" srcOrd="0" destOrd="0" presId="urn:microsoft.com/office/officeart/2008/layout/VerticalCurvedList"/>
    <dgm:cxn modelId="{4D750CC2-7281-482C-A5B3-C6EFA5A32773}" type="presParOf" srcId="{218508A2-7111-4AB5-81CE-DFC2DD749ED9}" destId="{921E1AD1-2895-499E-A160-5BD71041EB95}" srcOrd="0" destOrd="0" presId="urn:microsoft.com/office/officeart/2008/layout/VerticalCurvedList"/>
    <dgm:cxn modelId="{E1AF57F2-9817-42D1-A517-B741FD870369}" type="presParOf" srcId="{921E1AD1-2895-499E-A160-5BD71041EB95}" destId="{923BAF99-5705-4ACE-9EB0-99F849343FD4}" srcOrd="0" destOrd="0" presId="urn:microsoft.com/office/officeart/2008/layout/VerticalCurvedList"/>
    <dgm:cxn modelId="{0E7AA217-565C-480B-A18F-A36B346ABE54}" type="presParOf" srcId="{923BAF99-5705-4ACE-9EB0-99F849343FD4}" destId="{3ED24337-F656-40A9-AE15-297BB172FA8E}" srcOrd="0" destOrd="0" presId="urn:microsoft.com/office/officeart/2008/layout/VerticalCurvedList"/>
    <dgm:cxn modelId="{A3836218-6AAE-4660-AD07-295AC372C2FB}" type="presParOf" srcId="{923BAF99-5705-4ACE-9EB0-99F849343FD4}" destId="{401C5064-86A8-43CA-ABC2-AB92E096A984}" srcOrd="1" destOrd="0" presId="urn:microsoft.com/office/officeart/2008/layout/VerticalCurvedList"/>
    <dgm:cxn modelId="{69B61881-9588-4806-8EB7-74A1DFB7744D}" type="presParOf" srcId="{923BAF99-5705-4ACE-9EB0-99F849343FD4}" destId="{A3269D30-CF1C-48F2-A31D-F06E80F7C0FB}" srcOrd="2" destOrd="0" presId="urn:microsoft.com/office/officeart/2008/layout/VerticalCurvedList"/>
    <dgm:cxn modelId="{C9C8D9E1-9F9F-4265-A53D-DF4B7C661B73}" type="presParOf" srcId="{923BAF99-5705-4ACE-9EB0-99F849343FD4}" destId="{AC0A54E9-344B-40E6-9022-9B4DAE3AD595}" srcOrd="3" destOrd="0" presId="urn:microsoft.com/office/officeart/2008/layout/VerticalCurvedList"/>
    <dgm:cxn modelId="{AFC519AB-4B6D-4CF7-8614-D7C3FA53F2A6}" type="presParOf" srcId="{921E1AD1-2895-499E-A160-5BD71041EB95}" destId="{9AE00D3C-FCED-4C33-89EA-688D64CD053B}" srcOrd="1" destOrd="0" presId="urn:microsoft.com/office/officeart/2008/layout/VerticalCurvedList"/>
    <dgm:cxn modelId="{EB15E2F3-8A30-41BF-A461-215AC1210BA8}" type="presParOf" srcId="{921E1AD1-2895-499E-A160-5BD71041EB95}" destId="{30A51F76-BA2B-4164-B737-6CB284203ACA}" srcOrd="2" destOrd="0" presId="urn:microsoft.com/office/officeart/2008/layout/VerticalCurvedList"/>
    <dgm:cxn modelId="{08C2FFCD-4BF1-4CB4-8926-3DD85E9399A2}" type="presParOf" srcId="{30A51F76-BA2B-4164-B737-6CB284203ACA}" destId="{E9D52935-F7A4-4786-9AC8-69DD328FD995}" srcOrd="0" destOrd="0" presId="urn:microsoft.com/office/officeart/2008/layout/VerticalCurvedList"/>
    <dgm:cxn modelId="{8F60F376-CFA7-4EFF-8960-E17D9531AA83}" type="presParOf" srcId="{921E1AD1-2895-499E-A160-5BD71041EB95}" destId="{8E6D5049-F5FB-44EA-B994-D013DA6FD04A}" srcOrd="3" destOrd="0" presId="urn:microsoft.com/office/officeart/2008/layout/VerticalCurvedList"/>
    <dgm:cxn modelId="{9579B1A4-73B7-4561-B9E5-1B07512B1C1B}" type="presParOf" srcId="{921E1AD1-2895-499E-A160-5BD71041EB95}" destId="{7906C2CD-E6EC-47E9-8A8B-96B69AA2DD9C}" srcOrd="4" destOrd="0" presId="urn:microsoft.com/office/officeart/2008/layout/VerticalCurvedList"/>
    <dgm:cxn modelId="{3663469E-54C6-4782-A5EB-6D931CB7D7DE}" type="presParOf" srcId="{7906C2CD-E6EC-47E9-8A8B-96B69AA2DD9C}" destId="{C0E5CF0A-9BF7-40E8-8820-FB6E0CAA3CFE}" srcOrd="0" destOrd="0" presId="urn:microsoft.com/office/officeart/2008/layout/VerticalCurvedList"/>
    <dgm:cxn modelId="{861A2DDD-866C-43FA-AAD6-938F9520791C}" type="presParOf" srcId="{921E1AD1-2895-499E-A160-5BD71041EB95}" destId="{5E8CB925-DEDC-4A95-A147-87BD442DD52F}" srcOrd="5" destOrd="0" presId="urn:microsoft.com/office/officeart/2008/layout/VerticalCurvedList"/>
    <dgm:cxn modelId="{CD68E9FA-90A3-479D-AE29-B8D06F0209E1}" type="presParOf" srcId="{921E1AD1-2895-499E-A160-5BD71041EB95}" destId="{CEB101A3-A776-48D5-AE78-B7DE340D136C}" srcOrd="6" destOrd="0" presId="urn:microsoft.com/office/officeart/2008/layout/VerticalCurvedList"/>
    <dgm:cxn modelId="{6B8EF726-BB6B-41EA-9E85-3E75109E9423}" type="presParOf" srcId="{CEB101A3-A776-48D5-AE78-B7DE340D136C}" destId="{CE9F21F0-C8A0-4BB5-A896-A0896BFEFA9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71FA34-B6BC-4D9D-B44D-807C9649A6B6}"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s-CO"/>
        </a:p>
      </dgm:t>
    </dgm:pt>
    <dgm:pt modelId="{A056E24B-6D8F-40FC-A2E2-E429EEF78190}">
      <dgm:prSet phldrT="[Texto]" custT="1"/>
      <dgm:spPr/>
      <dgm:t>
        <a:bodyPr/>
        <a:lstStyle/>
        <a:p>
          <a:r>
            <a:rPr lang="es-CO" sz="2400" dirty="0"/>
            <a:t>Diagnóstico inicial.</a:t>
          </a:r>
        </a:p>
      </dgm:t>
    </dgm:pt>
    <dgm:pt modelId="{93A610AA-79D9-4331-8097-C08D30CAB30B}" type="parTrans" cxnId="{A5394DBA-311D-457D-BA00-E062DC1E81D2}">
      <dgm:prSet/>
      <dgm:spPr/>
      <dgm:t>
        <a:bodyPr/>
        <a:lstStyle/>
        <a:p>
          <a:endParaRPr lang="es-CO"/>
        </a:p>
      </dgm:t>
    </dgm:pt>
    <dgm:pt modelId="{F5546712-A3F0-4995-9B4E-BA65E878BFB9}" type="sibTrans" cxnId="{A5394DBA-311D-457D-BA00-E062DC1E81D2}">
      <dgm:prSet/>
      <dgm:spPr/>
      <dgm:t>
        <a:bodyPr/>
        <a:lstStyle/>
        <a:p>
          <a:endParaRPr lang="es-CO"/>
        </a:p>
      </dgm:t>
    </dgm:pt>
    <dgm:pt modelId="{0B8E8503-B594-45B2-9CCE-6C8FE59FE31E}">
      <dgm:prSet phldrT="[Texto]"/>
      <dgm:spPr/>
      <dgm:t>
        <a:bodyPr/>
        <a:lstStyle/>
        <a:p>
          <a:r>
            <a:rPr lang="es-CO" dirty="0"/>
            <a:t>Identificación de productos de mayor rotación.</a:t>
          </a:r>
        </a:p>
      </dgm:t>
    </dgm:pt>
    <dgm:pt modelId="{2D3F1CC4-59F4-40EA-8EF4-239052A3381C}" type="parTrans" cxnId="{EDE80870-3776-4410-9AC8-6A5ED1AED62C}">
      <dgm:prSet/>
      <dgm:spPr/>
      <dgm:t>
        <a:bodyPr/>
        <a:lstStyle/>
        <a:p>
          <a:endParaRPr lang="es-CO"/>
        </a:p>
      </dgm:t>
    </dgm:pt>
    <dgm:pt modelId="{FB7C461A-8340-4DC4-ADAB-BFC93BBD7976}" type="sibTrans" cxnId="{EDE80870-3776-4410-9AC8-6A5ED1AED62C}">
      <dgm:prSet/>
      <dgm:spPr/>
      <dgm:t>
        <a:bodyPr/>
        <a:lstStyle/>
        <a:p>
          <a:endParaRPr lang="es-CO"/>
        </a:p>
      </dgm:t>
    </dgm:pt>
    <dgm:pt modelId="{10424E5C-4F1B-4F98-A383-0A0A48BBEF58}">
      <dgm:prSet phldrT="[Texto]" custT="1"/>
      <dgm:spPr/>
      <dgm:t>
        <a:bodyPr/>
        <a:lstStyle/>
        <a:p>
          <a:r>
            <a:rPr lang="es-CO" sz="2400" dirty="0"/>
            <a:t>Diseño del sistema ERP.</a:t>
          </a:r>
        </a:p>
      </dgm:t>
    </dgm:pt>
    <dgm:pt modelId="{55093BF3-1684-453D-9AF1-207CA69BBC0E}" type="parTrans" cxnId="{C3165ABC-0804-4C4F-8B37-83EBFDB9D867}">
      <dgm:prSet/>
      <dgm:spPr/>
      <dgm:t>
        <a:bodyPr/>
        <a:lstStyle/>
        <a:p>
          <a:endParaRPr lang="es-CO"/>
        </a:p>
      </dgm:t>
    </dgm:pt>
    <dgm:pt modelId="{93F028A7-EC96-4D95-AFC1-DC591AF98D4F}" type="sibTrans" cxnId="{C3165ABC-0804-4C4F-8B37-83EBFDB9D867}">
      <dgm:prSet/>
      <dgm:spPr/>
      <dgm:t>
        <a:bodyPr/>
        <a:lstStyle/>
        <a:p>
          <a:endParaRPr lang="es-CO"/>
        </a:p>
      </dgm:t>
    </dgm:pt>
    <dgm:pt modelId="{218508A2-7111-4AB5-81CE-DFC2DD749ED9}" type="pres">
      <dgm:prSet presAssocID="{D471FA34-B6BC-4D9D-B44D-807C9649A6B6}" presName="Name0" presStyleCnt="0">
        <dgm:presLayoutVars>
          <dgm:chMax val="7"/>
          <dgm:chPref val="7"/>
          <dgm:dir/>
        </dgm:presLayoutVars>
      </dgm:prSet>
      <dgm:spPr/>
    </dgm:pt>
    <dgm:pt modelId="{921E1AD1-2895-499E-A160-5BD71041EB95}" type="pres">
      <dgm:prSet presAssocID="{D471FA34-B6BC-4D9D-B44D-807C9649A6B6}" presName="Name1" presStyleCnt="0"/>
      <dgm:spPr/>
    </dgm:pt>
    <dgm:pt modelId="{923BAF99-5705-4ACE-9EB0-99F849343FD4}" type="pres">
      <dgm:prSet presAssocID="{D471FA34-B6BC-4D9D-B44D-807C9649A6B6}" presName="cycle" presStyleCnt="0"/>
      <dgm:spPr/>
    </dgm:pt>
    <dgm:pt modelId="{3ED24337-F656-40A9-AE15-297BB172FA8E}" type="pres">
      <dgm:prSet presAssocID="{D471FA34-B6BC-4D9D-B44D-807C9649A6B6}" presName="srcNode" presStyleLbl="node1" presStyleIdx="0" presStyleCnt="3"/>
      <dgm:spPr/>
    </dgm:pt>
    <dgm:pt modelId="{401C5064-86A8-43CA-ABC2-AB92E096A984}" type="pres">
      <dgm:prSet presAssocID="{D471FA34-B6BC-4D9D-B44D-807C9649A6B6}" presName="conn" presStyleLbl="parChTrans1D2" presStyleIdx="0" presStyleCnt="1"/>
      <dgm:spPr/>
    </dgm:pt>
    <dgm:pt modelId="{A3269D30-CF1C-48F2-A31D-F06E80F7C0FB}" type="pres">
      <dgm:prSet presAssocID="{D471FA34-B6BC-4D9D-B44D-807C9649A6B6}" presName="extraNode" presStyleLbl="node1" presStyleIdx="0" presStyleCnt="3"/>
      <dgm:spPr/>
    </dgm:pt>
    <dgm:pt modelId="{AC0A54E9-344B-40E6-9022-9B4DAE3AD595}" type="pres">
      <dgm:prSet presAssocID="{D471FA34-B6BC-4D9D-B44D-807C9649A6B6}" presName="dstNode" presStyleLbl="node1" presStyleIdx="0" presStyleCnt="3"/>
      <dgm:spPr/>
    </dgm:pt>
    <dgm:pt modelId="{9AE00D3C-FCED-4C33-89EA-688D64CD053B}" type="pres">
      <dgm:prSet presAssocID="{A056E24B-6D8F-40FC-A2E2-E429EEF78190}" presName="text_1" presStyleLbl="node1" presStyleIdx="0" presStyleCnt="3">
        <dgm:presLayoutVars>
          <dgm:bulletEnabled val="1"/>
        </dgm:presLayoutVars>
      </dgm:prSet>
      <dgm:spPr/>
    </dgm:pt>
    <dgm:pt modelId="{30A51F76-BA2B-4164-B737-6CB284203ACA}" type="pres">
      <dgm:prSet presAssocID="{A056E24B-6D8F-40FC-A2E2-E429EEF78190}" presName="accent_1" presStyleCnt="0"/>
      <dgm:spPr/>
    </dgm:pt>
    <dgm:pt modelId="{E9D52935-F7A4-4786-9AC8-69DD328FD995}" type="pres">
      <dgm:prSet presAssocID="{A056E24B-6D8F-40FC-A2E2-E429EEF78190}" presName="accentRepeatNode" presStyleLbl="solidFgAcc1" presStyleIdx="0" presStyleCnt="3"/>
      <dgm:spPr/>
    </dgm:pt>
    <dgm:pt modelId="{8E6D5049-F5FB-44EA-B994-D013DA6FD04A}" type="pres">
      <dgm:prSet presAssocID="{0B8E8503-B594-45B2-9CCE-6C8FE59FE31E}" presName="text_2" presStyleLbl="node1" presStyleIdx="1" presStyleCnt="3">
        <dgm:presLayoutVars>
          <dgm:bulletEnabled val="1"/>
        </dgm:presLayoutVars>
      </dgm:prSet>
      <dgm:spPr/>
    </dgm:pt>
    <dgm:pt modelId="{7906C2CD-E6EC-47E9-8A8B-96B69AA2DD9C}" type="pres">
      <dgm:prSet presAssocID="{0B8E8503-B594-45B2-9CCE-6C8FE59FE31E}" presName="accent_2" presStyleCnt="0"/>
      <dgm:spPr/>
    </dgm:pt>
    <dgm:pt modelId="{C0E5CF0A-9BF7-40E8-8820-FB6E0CAA3CFE}" type="pres">
      <dgm:prSet presAssocID="{0B8E8503-B594-45B2-9CCE-6C8FE59FE31E}" presName="accentRepeatNode" presStyleLbl="solidFgAcc1" presStyleIdx="1" presStyleCnt="3"/>
      <dgm:spPr/>
    </dgm:pt>
    <dgm:pt modelId="{5E8CB925-DEDC-4A95-A147-87BD442DD52F}" type="pres">
      <dgm:prSet presAssocID="{10424E5C-4F1B-4F98-A383-0A0A48BBEF58}" presName="text_3" presStyleLbl="node1" presStyleIdx="2" presStyleCnt="3">
        <dgm:presLayoutVars>
          <dgm:bulletEnabled val="1"/>
        </dgm:presLayoutVars>
      </dgm:prSet>
      <dgm:spPr/>
    </dgm:pt>
    <dgm:pt modelId="{CEB101A3-A776-48D5-AE78-B7DE340D136C}" type="pres">
      <dgm:prSet presAssocID="{10424E5C-4F1B-4F98-A383-0A0A48BBEF58}" presName="accent_3" presStyleCnt="0"/>
      <dgm:spPr/>
    </dgm:pt>
    <dgm:pt modelId="{CE9F21F0-C8A0-4BB5-A896-A0896BFEFA96}" type="pres">
      <dgm:prSet presAssocID="{10424E5C-4F1B-4F98-A383-0A0A48BBEF58}" presName="accentRepeatNode" presStyleLbl="solidFgAcc1" presStyleIdx="2" presStyleCnt="3"/>
      <dgm:spPr/>
    </dgm:pt>
  </dgm:ptLst>
  <dgm:cxnLst>
    <dgm:cxn modelId="{25369E5E-FC19-43F3-BCA1-2B46691C9C1C}" type="presOf" srcId="{F5546712-A3F0-4995-9B4E-BA65E878BFB9}" destId="{401C5064-86A8-43CA-ABC2-AB92E096A984}" srcOrd="0" destOrd="0" presId="urn:microsoft.com/office/officeart/2008/layout/VerticalCurvedList"/>
    <dgm:cxn modelId="{EDE80870-3776-4410-9AC8-6A5ED1AED62C}" srcId="{D471FA34-B6BC-4D9D-B44D-807C9649A6B6}" destId="{0B8E8503-B594-45B2-9CCE-6C8FE59FE31E}" srcOrd="1" destOrd="0" parTransId="{2D3F1CC4-59F4-40EA-8EF4-239052A3381C}" sibTransId="{FB7C461A-8340-4DC4-ADAB-BFC93BBD7976}"/>
    <dgm:cxn modelId="{9E735C76-1A47-48A5-B63D-1DF7212407C3}" type="presOf" srcId="{0B8E8503-B594-45B2-9CCE-6C8FE59FE31E}" destId="{8E6D5049-F5FB-44EA-B994-D013DA6FD04A}" srcOrd="0" destOrd="0" presId="urn:microsoft.com/office/officeart/2008/layout/VerticalCurvedList"/>
    <dgm:cxn modelId="{A5394DBA-311D-457D-BA00-E062DC1E81D2}" srcId="{D471FA34-B6BC-4D9D-B44D-807C9649A6B6}" destId="{A056E24B-6D8F-40FC-A2E2-E429EEF78190}" srcOrd="0" destOrd="0" parTransId="{93A610AA-79D9-4331-8097-C08D30CAB30B}" sibTransId="{F5546712-A3F0-4995-9B4E-BA65E878BFB9}"/>
    <dgm:cxn modelId="{C3165ABC-0804-4C4F-8B37-83EBFDB9D867}" srcId="{D471FA34-B6BC-4D9D-B44D-807C9649A6B6}" destId="{10424E5C-4F1B-4F98-A383-0A0A48BBEF58}" srcOrd="2" destOrd="0" parTransId="{55093BF3-1684-453D-9AF1-207CA69BBC0E}" sibTransId="{93F028A7-EC96-4D95-AFC1-DC591AF98D4F}"/>
    <dgm:cxn modelId="{1F1389C2-5046-426A-B6AC-1312301D0B23}" type="presOf" srcId="{D471FA34-B6BC-4D9D-B44D-807C9649A6B6}" destId="{218508A2-7111-4AB5-81CE-DFC2DD749ED9}" srcOrd="0" destOrd="0" presId="urn:microsoft.com/office/officeart/2008/layout/VerticalCurvedList"/>
    <dgm:cxn modelId="{6567B9CB-D7F5-4D9C-B5F6-B8FC312E2742}" type="presOf" srcId="{10424E5C-4F1B-4F98-A383-0A0A48BBEF58}" destId="{5E8CB925-DEDC-4A95-A147-87BD442DD52F}" srcOrd="0" destOrd="0" presId="urn:microsoft.com/office/officeart/2008/layout/VerticalCurvedList"/>
    <dgm:cxn modelId="{60FEA8FC-119A-4CDC-AE3F-7B960465FA53}" type="presOf" srcId="{A056E24B-6D8F-40FC-A2E2-E429EEF78190}" destId="{9AE00D3C-FCED-4C33-89EA-688D64CD053B}" srcOrd="0" destOrd="0" presId="urn:microsoft.com/office/officeart/2008/layout/VerticalCurvedList"/>
    <dgm:cxn modelId="{4D750CC2-7281-482C-A5B3-C6EFA5A32773}" type="presParOf" srcId="{218508A2-7111-4AB5-81CE-DFC2DD749ED9}" destId="{921E1AD1-2895-499E-A160-5BD71041EB95}" srcOrd="0" destOrd="0" presId="urn:microsoft.com/office/officeart/2008/layout/VerticalCurvedList"/>
    <dgm:cxn modelId="{E1AF57F2-9817-42D1-A517-B741FD870369}" type="presParOf" srcId="{921E1AD1-2895-499E-A160-5BD71041EB95}" destId="{923BAF99-5705-4ACE-9EB0-99F849343FD4}" srcOrd="0" destOrd="0" presId="urn:microsoft.com/office/officeart/2008/layout/VerticalCurvedList"/>
    <dgm:cxn modelId="{0E7AA217-565C-480B-A18F-A36B346ABE54}" type="presParOf" srcId="{923BAF99-5705-4ACE-9EB0-99F849343FD4}" destId="{3ED24337-F656-40A9-AE15-297BB172FA8E}" srcOrd="0" destOrd="0" presId="urn:microsoft.com/office/officeart/2008/layout/VerticalCurvedList"/>
    <dgm:cxn modelId="{A3836218-6AAE-4660-AD07-295AC372C2FB}" type="presParOf" srcId="{923BAF99-5705-4ACE-9EB0-99F849343FD4}" destId="{401C5064-86A8-43CA-ABC2-AB92E096A984}" srcOrd="1" destOrd="0" presId="urn:microsoft.com/office/officeart/2008/layout/VerticalCurvedList"/>
    <dgm:cxn modelId="{69B61881-9588-4806-8EB7-74A1DFB7744D}" type="presParOf" srcId="{923BAF99-5705-4ACE-9EB0-99F849343FD4}" destId="{A3269D30-CF1C-48F2-A31D-F06E80F7C0FB}" srcOrd="2" destOrd="0" presId="urn:microsoft.com/office/officeart/2008/layout/VerticalCurvedList"/>
    <dgm:cxn modelId="{C9C8D9E1-9F9F-4265-A53D-DF4B7C661B73}" type="presParOf" srcId="{923BAF99-5705-4ACE-9EB0-99F849343FD4}" destId="{AC0A54E9-344B-40E6-9022-9B4DAE3AD595}" srcOrd="3" destOrd="0" presId="urn:microsoft.com/office/officeart/2008/layout/VerticalCurvedList"/>
    <dgm:cxn modelId="{AFC519AB-4B6D-4CF7-8614-D7C3FA53F2A6}" type="presParOf" srcId="{921E1AD1-2895-499E-A160-5BD71041EB95}" destId="{9AE00D3C-FCED-4C33-89EA-688D64CD053B}" srcOrd="1" destOrd="0" presId="urn:microsoft.com/office/officeart/2008/layout/VerticalCurvedList"/>
    <dgm:cxn modelId="{EB15E2F3-8A30-41BF-A461-215AC1210BA8}" type="presParOf" srcId="{921E1AD1-2895-499E-A160-5BD71041EB95}" destId="{30A51F76-BA2B-4164-B737-6CB284203ACA}" srcOrd="2" destOrd="0" presId="urn:microsoft.com/office/officeart/2008/layout/VerticalCurvedList"/>
    <dgm:cxn modelId="{08C2FFCD-4BF1-4CB4-8926-3DD85E9399A2}" type="presParOf" srcId="{30A51F76-BA2B-4164-B737-6CB284203ACA}" destId="{E9D52935-F7A4-4786-9AC8-69DD328FD995}" srcOrd="0" destOrd="0" presId="urn:microsoft.com/office/officeart/2008/layout/VerticalCurvedList"/>
    <dgm:cxn modelId="{8F60F376-CFA7-4EFF-8960-E17D9531AA83}" type="presParOf" srcId="{921E1AD1-2895-499E-A160-5BD71041EB95}" destId="{8E6D5049-F5FB-44EA-B994-D013DA6FD04A}" srcOrd="3" destOrd="0" presId="urn:microsoft.com/office/officeart/2008/layout/VerticalCurvedList"/>
    <dgm:cxn modelId="{9579B1A4-73B7-4561-B9E5-1B07512B1C1B}" type="presParOf" srcId="{921E1AD1-2895-499E-A160-5BD71041EB95}" destId="{7906C2CD-E6EC-47E9-8A8B-96B69AA2DD9C}" srcOrd="4" destOrd="0" presId="urn:microsoft.com/office/officeart/2008/layout/VerticalCurvedList"/>
    <dgm:cxn modelId="{3663469E-54C6-4782-A5EB-6D931CB7D7DE}" type="presParOf" srcId="{7906C2CD-E6EC-47E9-8A8B-96B69AA2DD9C}" destId="{C0E5CF0A-9BF7-40E8-8820-FB6E0CAA3CFE}" srcOrd="0" destOrd="0" presId="urn:microsoft.com/office/officeart/2008/layout/VerticalCurvedList"/>
    <dgm:cxn modelId="{861A2DDD-866C-43FA-AAD6-938F9520791C}" type="presParOf" srcId="{921E1AD1-2895-499E-A160-5BD71041EB95}" destId="{5E8CB925-DEDC-4A95-A147-87BD442DD52F}" srcOrd="5" destOrd="0" presId="urn:microsoft.com/office/officeart/2008/layout/VerticalCurvedList"/>
    <dgm:cxn modelId="{CD68E9FA-90A3-479D-AE29-B8D06F0209E1}" type="presParOf" srcId="{921E1AD1-2895-499E-A160-5BD71041EB95}" destId="{CEB101A3-A776-48D5-AE78-B7DE340D136C}" srcOrd="6" destOrd="0" presId="urn:microsoft.com/office/officeart/2008/layout/VerticalCurvedList"/>
    <dgm:cxn modelId="{6B8EF726-BB6B-41EA-9E85-3E75109E9423}" type="presParOf" srcId="{CEB101A3-A776-48D5-AE78-B7DE340D136C}" destId="{CE9F21F0-C8A0-4BB5-A896-A0896BFEFA96}"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3515F0-62C2-405D-A103-33FBA1FD50BA}">
      <dsp:nvSpPr>
        <dsp:cNvPr id="0" name=""/>
        <dsp:cNvSpPr/>
      </dsp:nvSpPr>
      <dsp:spPr>
        <a:xfrm rot="5400000">
          <a:off x="-210438" y="210438"/>
          <a:ext cx="1402923" cy="982046"/>
        </a:xfrm>
        <a:prstGeom prst="chevron">
          <a:avLst/>
        </a:prstGeom>
        <a:solidFill>
          <a:schemeClr val="accent1">
            <a:shade val="50000"/>
            <a:hueOff val="0"/>
            <a:satOff val="0"/>
            <a:lumOff val="0"/>
            <a:alphaOff val="0"/>
          </a:schemeClr>
        </a:solidFill>
        <a:ln w="1905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O" sz="1600" kern="1200" dirty="0"/>
            <a:t>DNP, 2023</a:t>
          </a:r>
        </a:p>
      </dsp:txBody>
      <dsp:txXfrm rot="-5400000">
        <a:off x="1" y="491022"/>
        <a:ext cx="982046" cy="420877"/>
      </dsp:txXfrm>
    </dsp:sp>
    <dsp:sp modelId="{B9EE339E-D73E-4575-B8A0-83770DF0AEB5}">
      <dsp:nvSpPr>
        <dsp:cNvPr id="0" name=""/>
        <dsp:cNvSpPr/>
      </dsp:nvSpPr>
      <dsp:spPr>
        <a:xfrm rot="5400000">
          <a:off x="2632569" y="-1650523"/>
          <a:ext cx="911899" cy="4212946"/>
        </a:xfrm>
        <a:prstGeom prst="round2SameRect">
          <a:avLst/>
        </a:prstGeom>
        <a:solidFill>
          <a:schemeClr val="lt1">
            <a:alpha val="90000"/>
            <a:hueOff val="0"/>
            <a:satOff val="0"/>
            <a:lumOff val="0"/>
            <a:alphaOff val="0"/>
          </a:schemeClr>
        </a:solidFill>
        <a:ln w="1905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s-ES" sz="1900" kern="1200" dirty="0"/>
            <a:t>Las </a:t>
          </a:r>
          <a:r>
            <a:rPr lang="es-ES" sz="1900" kern="1200" dirty="0" err="1"/>
            <a:t>PYMEs</a:t>
          </a:r>
          <a:r>
            <a:rPr lang="es-ES" sz="1900" kern="1200" dirty="0"/>
            <a:t> enfrentan diversos obstáculos en la gestión de inventarios.</a:t>
          </a:r>
          <a:endParaRPr lang="es-CO" sz="1900" kern="1200" dirty="0"/>
        </a:p>
      </dsp:txBody>
      <dsp:txXfrm rot="-5400000">
        <a:off x="982046" y="44515"/>
        <a:ext cx="4168431" cy="8228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3515F0-62C2-405D-A103-33FBA1FD50BA}">
      <dsp:nvSpPr>
        <dsp:cNvPr id="0" name=""/>
        <dsp:cNvSpPr/>
      </dsp:nvSpPr>
      <dsp:spPr>
        <a:xfrm rot="5400000">
          <a:off x="-210438" y="210438"/>
          <a:ext cx="1402923" cy="982046"/>
        </a:xfrm>
        <a:prstGeom prst="chevron">
          <a:avLst/>
        </a:prstGeom>
        <a:solidFill>
          <a:schemeClr val="accent1">
            <a:shade val="50000"/>
            <a:hueOff val="0"/>
            <a:satOff val="0"/>
            <a:lumOff val="0"/>
            <a:alphaOff val="0"/>
          </a:schemeClr>
        </a:solidFill>
        <a:ln w="1905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O" sz="1300" kern="1200" dirty="0"/>
            <a:t>Chase y Jacobs, 2018</a:t>
          </a:r>
        </a:p>
      </dsp:txBody>
      <dsp:txXfrm rot="-5400000">
        <a:off x="1" y="491022"/>
        <a:ext cx="982046" cy="420877"/>
      </dsp:txXfrm>
    </dsp:sp>
    <dsp:sp modelId="{B9EE339E-D73E-4575-B8A0-83770DF0AEB5}">
      <dsp:nvSpPr>
        <dsp:cNvPr id="0" name=""/>
        <dsp:cNvSpPr/>
      </dsp:nvSpPr>
      <dsp:spPr>
        <a:xfrm rot="5400000">
          <a:off x="2877919" y="-1895872"/>
          <a:ext cx="911899" cy="4703645"/>
        </a:xfrm>
        <a:prstGeom prst="round2SameRect">
          <a:avLst/>
        </a:prstGeom>
        <a:solidFill>
          <a:schemeClr val="lt1">
            <a:alpha val="90000"/>
            <a:hueOff val="0"/>
            <a:satOff val="0"/>
            <a:lumOff val="0"/>
            <a:alphaOff val="0"/>
          </a:schemeClr>
        </a:solidFill>
        <a:ln w="1905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s-ES" sz="2300" kern="1200" dirty="0"/>
            <a:t>El éxito empresarial requiere un sistema robusto de planificación.</a:t>
          </a:r>
          <a:endParaRPr lang="es-CO" sz="2300" kern="1200" dirty="0"/>
        </a:p>
      </dsp:txBody>
      <dsp:txXfrm rot="-5400000">
        <a:off x="982047" y="44515"/>
        <a:ext cx="4659130" cy="8228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C5064-86A8-43CA-ABC2-AB92E096A984}">
      <dsp:nvSpPr>
        <dsp:cNvPr id="0" name=""/>
        <dsp:cNvSpPr/>
      </dsp:nvSpPr>
      <dsp:spPr>
        <a:xfrm>
          <a:off x="-3274024" y="-503685"/>
          <a:ext cx="3904381" cy="3904381"/>
        </a:xfrm>
        <a:prstGeom prst="blockArc">
          <a:avLst>
            <a:gd name="adj1" fmla="val 18900000"/>
            <a:gd name="adj2" fmla="val 2700000"/>
            <a:gd name="adj3" fmla="val 553"/>
          </a:avLst>
        </a:prstGeom>
        <a:noFill/>
        <a:ln w="1905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E00D3C-FCED-4C33-89EA-688D64CD053B}">
      <dsp:nvSpPr>
        <dsp:cNvPr id="0" name=""/>
        <dsp:cNvSpPr/>
      </dsp:nvSpPr>
      <dsp:spPr>
        <a:xfrm>
          <a:off x="405328" y="289701"/>
          <a:ext cx="4847621" cy="57940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9900" tIns="66040" rIns="66040" bIns="66040" numCol="1" spcCol="1270" anchor="ctr" anchorCtr="0">
          <a:noAutofit/>
        </a:bodyPr>
        <a:lstStyle/>
        <a:p>
          <a:pPr marL="0" lvl="0" indent="0" algn="l" defTabSz="1155700">
            <a:lnSpc>
              <a:spcPct val="90000"/>
            </a:lnSpc>
            <a:spcBef>
              <a:spcPct val="0"/>
            </a:spcBef>
            <a:spcAft>
              <a:spcPct val="35000"/>
            </a:spcAft>
            <a:buNone/>
          </a:pPr>
          <a:r>
            <a:rPr lang="es-CO" sz="2600" kern="1200" dirty="0"/>
            <a:t>Desarrollo e integración.</a:t>
          </a:r>
        </a:p>
      </dsp:txBody>
      <dsp:txXfrm>
        <a:off x="405328" y="289701"/>
        <a:ext cx="4847621" cy="579402"/>
      </dsp:txXfrm>
    </dsp:sp>
    <dsp:sp modelId="{E9D52935-F7A4-4786-9AC8-69DD328FD995}">
      <dsp:nvSpPr>
        <dsp:cNvPr id="0" name=""/>
        <dsp:cNvSpPr/>
      </dsp:nvSpPr>
      <dsp:spPr>
        <a:xfrm>
          <a:off x="43202" y="217275"/>
          <a:ext cx="724252" cy="724252"/>
        </a:xfrm>
        <a:prstGeom prst="ellipse">
          <a:avLst/>
        </a:prstGeom>
        <a:solidFill>
          <a:schemeClr val="lt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6D5049-F5FB-44EA-B994-D013DA6FD04A}">
      <dsp:nvSpPr>
        <dsp:cNvPr id="0" name=""/>
        <dsp:cNvSpPr/>
      </dsp:nvSpPr>
      <dsp:spPr>
        <a:xfrm>
          <a:off x="615941" y="1158804"/>
          <a:ext cx="4637008" cy="57940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9900" tIns="66040" rIns="66040" bIns="66040" numCol="1" spcCol="1270" anchor="ctr" anchorCtr="0">
          <a:noAutofit/>
        </a:bodyPr>
        <a:lstStyle/>
        <a:p>
          <a:pPr marL="0" lvl="0" indent="0" algn="l" defTabSz="1155700">
            <a:lnSpc>
              <a:spcPct val="90000"/>
            </a:lnSpc>
            <a:spcBef>
              <a:spcPct val="0"/>
            </a:spcBef>
            <a:spcAft>
              <a:spcPct val="35000"/>
            </a:spcAft>
            <a:buNone/>
          </a:pPr>
          <a:r>
            <a:rPr lang="es-CO" sz="2600" kern="1200" dirty="0"/>
            <a:t>Pruebas y validación.</a:t>
          </a:r>
        </a:p>
      </dsp:txBody>
      <dsp:txXfrm>
        <a:off x="615941" y="1158804"/>
        <a:ext cx="4637008" cy="579402"/>
      </dsp:txXfrm>
    </dsp:sp>
    <dsp:sp modelId="{C0E5CF0A-9BF7-40E8-8820-FB6E0CAA3CFE}">
      <dsp:nvSpPr>
        <dsp:cNvPr id="0" name=""/>
        <dsp:cNvSpPr/>
      </dsp:nvSpPr>
      <dsp:spPr>
        <a:xfrm>
          <a:off x="253814" y="1086378"/>
          <a:ext cx="724252" cy="724252"/>
        </a:xfrm>
        <a:prstGeom prst="ellipse">
          <a:avLst/>
        </a:prstGeom>
        <a:solidFill>
          <a:schemeClr val="lt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8CB925-DEDC-4A95-A147-87BD442DD52F}">
      <dsp:nvSpPr>
        <dsp:cNvPr id="0" name=""/>
        <dsp:cNvSpPr/>
      </dsp:nvSpPr>
      <dsp:spPr>
        <a:xfrm>
          <a:off x="405328" y="2027907"/>
          <a:ext cx="4847621" cy="57940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9900" tIns="66040" rIns="66040" bIns="66040" numCol="1" spcCol="1270" anchor="ctr" anchorCtr="0">
          <a:noAutofit/>
        </a:bodyPr>
        <a:lstStyle/>
        <a:p>
          <a:pPr marL="0" lvl="0" indent="0" algn="l" defTabSz="1155700">
            <a:lnSpc>
              <a:spcPct val="90000"/>
            </a:lnSpc>
            <a:spcBef>
              <a:spcPct val="0"/>
            </a:spcBef>
            <a:spcAft>
              <a:spcPct val="35000"/>
            </a:spcAft>
            <a:buNone/>
          </a:pPr>
          <a:r>
            <a:rPr lang="es-CO" sz="2600" kern="1200" dirty="0"/>
            <a:t>Implementación y evaluación.</a:t>
          </a:r>
        </a:p>
      </dsp:txBody>
      <dsp:txXfrm>
        <a:off x="405328" y="2027907"/>
        <a:ext cx="4847621" cy="579402"/>
      </dsp:txXfrm>
    </dsp:sp>
    <dsp:sp modelId="{CE9F21F0-C8A0-4BB5-A896-A0896BFEFA96}">
      <dsp:nvSpPr>
        <dsp:cNvPr id="0" name=""/>
        <dsp:cNvSpPr/>
      </dsp:nvSpPr>
      <dsp:spPr>
        <a:xfrm>
          <a:off x="43202" y="1955481"/>
          <a:ext cx="724252" cy="724252"/>
        </a:xfrm>
        <a:prstGeom prst="ellipse">
          <a:avLst/>
        </a:prstGeom>
        <a:solidFill>
          <a:schemeClr val="lt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C5064-86A8-43CA-ABC2-AB92E096A984}">
      <dsp:nvSpPr>
        <dsp:cNvPr id="0" name=""/>
        <dsp:cNvSpPr/>
      </dsp:nvSpPr>
      <dsp:spPr>
        <a:xfrm>
          <a:off x="-3274024" y="-503685"/>
          <a:ext cx="3904381" cy="3904381"/>
        </a:xfrm>
        <a:prstGeom prst="blockArc">
          <a:avLst>
            <a:gd name="adj1" fmla="val 18900000"/>
            <a:gd name="adj2" fmla="val 2700000"/>
            <a:gd name="adj3" fmla="val 553"/>
          </a:avLst>
        </a:prstGeom>
        <a:noFill/>
        <a:ln w="1905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E00D3C-FCED-4C33-89EA-688D64CD053B}">
      <dsp:nvSpPr>
        <dsp:cNvPr id="0" name=""/>
        <dsp:cNvSpPr/>
      </dsp:nvSpPr>
      <dsp:spPr>
        <a:xfrm>
          <a:off x="405328" y="289701"/>
          <a:ext cx="5097070" cy="57940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9900" tIns="60960" rIns="60960" bIns="60960" numCol="1" spcCol="1270" anchor="ctr" anchorCtr="0">
          <a:noAutofit/>
        </a:bodyPr>
        <a:lstStyle/>
        <a:p>
          <a:pPr marL="0" lvl="0" indent="0" algn="l" defTabSz="1066800">
            <a:lnSpc>
              <a:spcPct val="90000"/>
            </a:lnSpc>
            <a:spcBef>
              <a:spcPct val="0"/>
            </a:spcBef>
            <a:spcAft>
              <a:spcPct val="35000"/>
            </a:spcAft>
            <a:buNone/>
          </a:pPr>
          <a:r>
            <a:rPr lang="es-CO" sz="2400" kern="1200" dirty="0"/>
            <a:t>Diagnóstico inicial.</a:t>
          </a:r>
        </a:p>
      </dsp:txBody>
      <dsp:txXfrm>
        <a:off x="405328" y="289701"/>
        <a:ext cx="5097070" cy="579402"/>
      </dsp:txXfrm>
    </dsp:sp>
    <dsp:sp modelId="{E9D52935-F7A4-4786-9AC8-69DD328FD995}">
      <dsp:nvSpPr>
        <dsp:cNvPr id="0" name=""/>
        <dsp:cNvSpPr/>
      </dsp:nvSpPr>
      <dsp:spPr>
        <a:xfrm>
          <a:off x="43202" y="217275"/>
          <a:ext cx="724252" cy="724252"/>
        </a:xfrm>
        <a:prstGeom prst="ellipse">
          <a:avLst/>
        </a:prstGeom>
        <a:solidFill>
          <a:schemeClr val="lt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6D5049-F5FB-44EA-B994-D013DA6FD04A}">
      <dsp:nvSpPr>
        <dsp:cNvPr id="0" name=""/>
        <dsp:cNvSpPr/>
      </dsp:nvSpPr>
      <dsp:spPr>
        <a:xfrm>
          <a:off x="615941" y="1158804"/>
          <a:ext cx="4886457" cy="57940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9900" tIns="43180" rIns="43180" bIns="43180" numCol="1" spcCol="1270" anchor="ctr" anchorCtr="0">
          <a:noAutofit/>
        </a:bodyPr>
        <a:lstStyle/>
        <a:p>
          <a:pPr marL="0" lvl="0" indent="0" algn="l" defTabSz="755650">
            <a:lnSpc>
              <a:spcPct val="90000"/>
            </a:lnSpc>
            <a:spcBef>
              <a:spcPct val="0"/>
            </a:spcBef>
            <a:spcAft>
              <a:spcPct val="35000"/>
            </a:spcAft>
            <a:buNone/>
          </a:pPr>
          <a:r>
            <a:rPr lang="es-CO" sz="1700" kern="1200" dirty="0"/>
            <a:t>Identificación de productos de mayor rotación.</a:t>
          </a:r>
        </a:p>
      </dsp:txBody>
      <dsp:txXfrm>
        <a:off x="615941" y="1158804"/>
        <a:ext cx="4886457" cy="579402"/>
      </dsp:txXfrm>
    </dsp:sp>
    <dsp:sp modelId="{C0E5CF0A-9BF7-40E8-8820-FB6E0CAA3CFE}">
      <dsp:nvSpPr>
        <dsp:cNvPr id="0" name=""/>
        <dsp:cNvSpPr/>
      </dsp:nvSpPr>
      <dsp:spPr>
        <a:xfrm>
          <a:off x="253814" y="1086378"/>
          <a:ext cx="724252" cy="724252"/>
        </a:xfrm>
        <a:prstGeom prst="ellipse">
          <a:avLst/>
        </a:prstGeom>
        <a:solidFill>
          <a:schemeClr val="lt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8CB925-DEDC-4A95-A147-87BD442DD52F}">
      <dsp:nvSpPr>
        <dsp:cNvPr id="0" name=""/>
        <dsp:cNvSpPr/>
      </dsp:nvSpPr>
      <dsp:spPr>
        <a:xfrm>
          <a:off x="405328" y="2027907"/>
          <a:ext cx="5097070" cy="57940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9900" tIns="60960" rIns="60960" bIns="60960" numCol="1" spcCol="1270" anchor="ctr" anchorCtr="0">
          <a:noAutofit/>
        </a:bodyPr>
        <a:lstStyle/>
        <a:p>
          <a:pPr marL="0" lvl="0" indent="0" algn="l" defTabSz="1066800">
            <a:lnSpc>
              <a:spcPct val="90000"/>
            </a:lnSpc>
            <a:spcBef>
              <a:spcPct val="0"/>
            </a:spcBef>
            <a:spcAft>
              <a:spcPct val="35000"/>
            </a:spcAft>
            <a:buNone/>
          </a:pPr>
          <a:r>
            <a:rPr lang="es-CO" sz="2400" kern="1200" dirty="0"/>
            <a:t>Diseño del sistema ERP.</a:t>
          </a:r>
        </a:p>
      </dsp:txBody>
      <dsp:txXfrm>
        <a:off x="405328" y="2027907"/>
        <a:ext cx="5097070" cy="579402"/>
      </dsp:txXfrm>
    </dsp:sp>
    <dsp:sp modelId="{CE9F21F0-C8A0-4BB5-A896-A0896BFEFA96}">
      <dsp:nvSpPr>
        <dsp:cNvPr id="0" name=""/>
        <dsp:cNvSpPr/>
      </dsp:nvSpPr>
      <dsp:spPr>
        <a:xfrm>
          <a:off x="43202" y="1955481"/>
          <a:ext cx="724252" cy="724252"/>
        </a:xfrm>
        <a:prstGeom prst="ellipse">
          <a:avLst/>
        </a:prstGeom>
        <a:solidFill>
          <a:schemeClr val="lt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56356-F4A5-4426-84F2-A4F03B51E69D}" type="datetimeFigureOut">
              <a:rPr lang="es-CO" smtClean="0"/>
              <a:t>28/11/2024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27CE-2755-44DF-9930-96BF9689C6C8}" type="slidenum">
              <a:rPr lang="es-CO" smtClean="0"/>
              <a:t>‹Nº›</a:t>
            </a:fld>
            <a:endParaRPr lang="es-CO"/>
          </a:p>
        </p:txBody>
      </p:sp>
    </p:spTree>
    <p:extLst>
      <p:ext uri="{BB962C8B-B14F-4D97-AF65-F5344CB8AC3E}">
        <p14:creationId xmlns:p14="http://schemas.microsoft.com/office/powerpoint/2010/main" val="428981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BCD27CE-2755-44DF-9930-96BF9689C6C8}" type="slidenum">
              <a:rPr lang="es-CO" smtClean="0"/>
              <a:t>4</a:t>
            </a:fld>
            <a:endParaRPr lang="es-CO"/>
          </a:p>
        </p:txBody>
      </p:sp>
    </p:spTree>
    <p:extLst>
      <p:ext uri="{BB962C8B-B14F-4D97-AF65-F5344CB8AC3E}">
        <p14:creationId xmlns:p14="http://schemas.microsoft.com/office/powerpoint/2010/main" val="247833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Emplee el SMART que considere pertinente. </a:t>
            </a:r>
            <a:endParaRPr lang="es-CO" dirty="0"/>
          </a:p>
        </p:txBody>
      </p:sp>
      <p:sp>
        <p:nvSpPr>
          <p:cNvPr id="4" name="Marcador de número de diapositiva 3"/>
          <p:cNvSpPr>
            <a:spLocks noGrp="1"/>
          </p:cNvSpPr>
          <p:nvPr>
            <p:ph type="sldNum" sz="quarter" idx="5"/>
          </p:nvPr>
        </p:nvSpPr>
        <p:spPr/>
        <p:txBody>
          <a:bodyPr/>
          <a:lstStyle/>
          <a:p>
            <a:fld id="{3BCD27CE-2755-44DF-9930-96BF9689C6C8}" type="slidenum">
              <a:rPr lang="es-CO" smtClean="0"/>
              <a:t>6</a:t>
            </a:fld>
            <a:endParaRPr lang="es-CO"/>
          </a:p>
        </p:txBody>
      </p:sp>
    </p:spTree>
    <p:extLst>
      <p:ext uri="{BB962C8B-B14F-4D97-AF65-F5344CB8AC3E}">
        <p14:creationId xmlns:p14="http://schemas.microsoft.com/office/powerpoint/2010/main" val="3250055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Ejemplo </a:t>
            </a:r>
            <a:endParaRPr lang="es-CO" dirty="0"/>
          </a:p>
        </p:txBody>
      </p:sp>
      <p:sp>
        <p:nvSpPr>
          <p:cNvPr id="4" name="Marcador de número de diapositiva 3"/>
          <p:cNvSpPr>
            <a:spLocks noGrp="1"/>
          </p:cNvSpPr>
          <p:nvPr>
            <p:ph type="sldNum" sz="quarter" idx="5"/>
          </p:nvPr>
        </p:nvSpPr>
        <p:spPr/>
        <p:txBody>
          <a:bodyPr/>
          <a:lstStyle/>
          <a:p>
            <a:fld id="{3BCD27CE-2755-44DF-9930-96BF9689C6C8}" type="slidenum">
              <a:rPr lang="es-CO" smtClean="0"/>
              <a:t>9</a:t>
            </a:fld>
            <a:endParaRPr lang="es-CO"/>
          </a:p>
        </p:txBody>
      </p:sp>
    </p:spTree>
    <p:extLst>
      <p:ext uri="{BB962C8B-B14F-4D97-AF65-F5344CB8AC3E}">
        <p14:creationId xmlns:p14="http://schemas.microsoft.com/office/powerpoint/2010/main" val="1047561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BCD27CE-2755-44DF-9930-96BF9689C6C8}" type="slidenum">
              <a:rPr lang="es-CO" smtClean="0"/>
              <a:t>11</a:t>
            </a:fld>
            <a:endParaRPr lang="es-CO"/>
          </a:p>
        </p:txBody>
      </p:sp>
    </p:spTree>
    <p:extLst>
      <p:ext uri="{BB962C8B-B14F-4D97-AF65-F5344CB8AC3E}">
        <p14:creationId xmlns:p14="http://schemas.microsoft.com/office/powerpoint/2010/main" val="408602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97C80-034F-9481-2058-9CF935C52FF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A4B6A65-5E21-9560-6A1F-C90A6AA7EA4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43159A8-91D4-5D99-D741-D2AD756521E0}"/>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B1B2E8B5-1B44-83EE-705E-BAA0A0A4C858}"/>
              </a:ext>
            </a:extLst>
          </p:cNvPr>
          <p:cNvSpPr>
            <a:spLocks noGrp="1"/>
          </p:cNvSpPr>
          <p:nvPr>
            <p:ph type="sldNum" sz="quarter" idx="5"/>
          </p:nvPr>
        </p:nvSpPr>
        <p:spPr/>
        <p:txBody>
          <a:bodyPr/>
          <a:lstStyle/>
          <a:p>
            <a:fld id="{3BCD27CE-2755-44DF-9930-96BF9689C6C8}" type="slidenum">
              <a:rPr lang="es-CO" smtClean="0"/>
              <a:t>12</a:t>
            </a:fld>
            <a:endParaRPr lang="es-CO"/>
          </a:p>
        </p:txBody>
      </p:sp>
    </p:spTree>
    <p:extLst>
      <p:ext uri="{BB962C8B-B14F-4D97-AF65-F5344CB8AC3E}">
        <p14:creationId xmlns:p14="http://schemas.microsoft.com/office/powerpoint/2010/main" val="4130745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9021D-0D27-F40A-4A45-BAF31FDB2A8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E6018D7-20CC-8994-76FA-26CA001E5FB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3AABE9E-6D24-4EC1-5343-61AB87233AB7}"/>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225FD30B-7952-FEB2-A142-1C2891FA070A}"/>
              </a:ext>
            </a:extLst>
          </p:cNvPr>
          <p:cNvSpPr>
            <a:spLocks noGrp="1"/>
          </p:cNvSpPr>
          <p:nvPr>
            <p:ph type="sldNum" sz="quarter" idx="5"/>
          </p:nvPr>
        </p:nvSpPr>
        <p:spPr/>
        <p:txBody>
          <a:bodyPr/>
          <a:lstStyle/>
          <a:p>
            <a:fld id="{3BCD27CE-2755-44DF-9930-96BF9689C6C8}" type="slidenum">
              <a:rPr lang="es-CO" smtClean="0"/>
              <a:t>13</a:t>
            </a:fld>
            <a:endParaRPr lang="es-CO"/>
          </a:p>
        </p:txBody>
      </p:sp>
    </p:spTree>
    <p:extLst>
      <p:ext uri="{BB962C8B-B14F-4D97-AF65-F5344CB8AC3E}">
        <p14:creationId xmlns:p14="http://schemas.microsoft.com/office/powerpoint/2010/main" val="682935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DEECE-4998-CE14-623D-76AC7F639C2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3836757-362F-25D4-66D4-30D343D0BBD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C088BBC-7F7E-093A-60CC-DFC06369B0AA}"/>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CAE91CB8-D257-2B99-A8DD-84674A065F3D}"/>
              </a:ext>
            </a:extLst>
          </p:cNvPr>
          <p:cNvSpPr>
            <a:spLocks noGrp="1"/>
          </p:cNvSpPr>
          <p:nvPr>
            <p:ph type="sldNum" sz="quarter" idx="5"/>
          </p:nvPr>
        </p:nvSpPr>
        <p:spPr/>
        <p:txBody>
          <a:bodyPr/>
          <a:lstStyle/>
          <a:p>
            <a:fld id="{3BCD27CE-2755-44DF-9930-96BF9689C6C8}" type="slidenum">
              <a:rPr lang="es-CO" smtClean="0"/>
              <a:t>14</a:t>
            </a:fld>
            <a:endParaRPr lang="es-CO"/>
          </a:p>
        </p:txBody>
      </p:sp>
    </p:spTree>
    <p:extLst>
      <p:ext uri="{BB962C8B-B14F-4D97-AF65-F5344CB8AC3E}">
        <p14:creationId xmlns:p14="http://schemas.microsoft.com/office/powerpoint/2010/main" val="4282589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 Norma APA</a:t>
            </a:r>
            <a:endParaRPr lang="es-CO" dirty="0"/>
          </a:p>
        </p:txBody>
      </p:sp>
      <p:sp>
        <p:nvSpPr>
          <p:cNvPr id="4" name="Marcador de número de diapositiva 3"/>
          <p:cNvSpPr>
            <a:spLocks noGrp="1"/>
          </p:cNvSpPr>
          <p:nvPr>
            <p:ph type="sldNum" sz="quarter" idx="5"/>
          </p:nvPr>
        </p:nvSpPr>
        <p:spPr/>
        <p:txBody>
          <a:bodyPr/>
          <a:lstStyle/>
          <a:p>
            <a:fld id="{3BCD27CE-2755-44DF-9930-96BF9689C6C8}" type="slidenum">
              <a:rPr lang="es-CO" smtClean="0"/>
              <a:t>17</a:t>
            </a:fld>
            <a:endParaRPr lang="es-CO"/>
          </a:p>
        </p:txBody>
      </p:sp>
    </p:spTree>
    <p:extLst>
      <p:ext uri="{BB962C8B-B14F-4D97-AF65-F5344CB8AC3E}">
        <p14:creationId xmlns:p14="http://schemas.microsoft.com/office/powerpoint/2010/main" val="219598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C17C2-9A0D-A2EA-4A42-0C891213D87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2BC7CAD-D242-4709-D185-AFC9488FB8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7609A2C-B212-1D40-B4D5-ADF3F2883DC3}"/>
              </a:ext>
            </a:extLst>
          </p:cNvPr>
          <p:cNvSpPr>
            <a:spLocks noGrp="1"/>
          </p:cNvSpPr>
          <p:nvPr>
            <p:ph type="dt" sz="half" idx="10"/>
          </p:nvPr>
        </p:nvSpPr>
        <p:spPr/>
        <p:txBody>
          <a:bodyPr/>
          <a:lstStyle/>
          <a:p>
            <a:fld id="{D27DEE9B-B7AA-4BC2-B3E4-D2FC025AE22F}" type="datetimeFigureOut">
              <a:rPr lang="es-CO" smtClean="0"/>
              <a:t>28/11/2024</a:t>
            </a:fld>
            <a:endParaRPr lang="es-CO"/>
          </a:p>
        </p:txBody>
      </p:sp>
      <p:sp>
        <p:nvSpPr>
          <p:cNvPr id="5" name="Marcador de pie de página 4">
            <a:extLst>
              <a:ext uri="{FF2B5EF4-FFF2-40B4-BE49-F238E27FC236}">
                <a16:creationId xmlns:a16="http://schemas.microsoft.com/office/drawing/2014/main" id="{F88EA69E-4297-242C-BD09-AA84801B58C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F703671-B425-5461-D1BD-BB7716FF17D2}"/>
              </a:ext>
            </a:extLst>
          </p:cNvPr>
          <p:cNvSpPr>
            <a:spLocks noGrp="1"/>
          </p:cNvSpPr>
          <p:nvPr>
            <p:ph type="sldNum" sz="quarter" idx="12"/>
          </p:nvPr>
        </p:nvSpPr>
        <p:spPr/>
        <p:txBody>
          <a:bodyPr/>
          <a:lstStyle/>
          <a:p>
            <a:fld id="{9B1FA8E0-E4B5-4901-896E-B890A9D19082}" type="slidenum">
              <a:rPr lang="es-CO" smtClean="0"/>
              <a:t>‹Nº›</a:t>
            </a:fld>
            <a:endParaRPr lang="es-CO"/>
          </a:p>
        </p:txBody>
      </p:sp>
    </p:spTree>
    <p:extLst>
      <p:ext uri="{BB962C8B-B14F-4D97-AF65-F5344CB8AC3E}">
        <p14:creationId xmlns:p14="http://schemas.microsoft.com/office/powerpoint/2010/main" val="1102395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F48F55-CBEA-658C-E39E-5530F5AA891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13CDC5-489A-DD8E-8A42-52EF4C959D2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723014F-5AE8-D630-DC40-6C550B6B16EF}"/>
              </a:ext>
            </a:extLst>
          </p:cNvPr>
          <p:cNvSpPr>
            <a:spLocks noGrp="1"/>
          </p:cNvSpPr>
          <p:nvPr>
            <p:ph type="dt" sz="half" idx="10"/>
          </p:nvPr>
        </p:nvSpPr>
        <p:spPr/>
        <p:txBody>
          <a:bodyPr/>
          <a:lstStyle/>
          <a:p>
            <a:fld id="{D27DEE9B-B7AA-4BC2-B3E4-D2FC025AE22F}" type="datetimeFigureOut">
              <a:rPr lang="es-CO" smtClean="0"/>
              <a:t>28/11/2024</a:t>
            </a:fld>
            <a:endParaRPr lang="es-CO"/>
          </a:p>
        </p:txBody>
      </p:sp>
      <p:sp>
        <p:nvSpPr>
          <p:cNvPr id="5" name="Marcador de pie de página 4">
            <a:extLst>
              <a:ext uri="{FF2B5EF4-FFF2-40B4-BE49-F238E27FC236}">
                <a16:creationId xmlns:a16="http://schemas.microsoft.com/office/drawing/2014/main" id="{36FBF4D7-2588-7762-5D85-6A426935E8F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AF801BE-7D45-1B34-D8A5-4832D2686C87}"/>
              </a:ext>
            </a:extLst>
          </p:cNvPr>
          <p:cNvSpPr>
            <a:spLocks noGrp="1"/>
          </p:cNvSpPr>
          <p:nvPr>
            <p:ph type="sldNum" sz="quarter" idx="12"/>
          </p:nvPr>
        </p:nvSpPr>
        <p:spPr/>
        <p:txBody>
          <a:bodyPr/>
          <a:lstStyle/>
          <a:p>
            <a:fld id="{9B1FA8E0-E4B5-4901-896E-B890A9D19082}" type="slidenum">
              <a:rPr lang="es-CO" smtClean="0"/>
              <a:t>‹Nº›</a:t>
            </a:fld>
            <a:endParaRPr lang="es-CO"/>
          </a:p>
        </p:txBody>
      </p:sp>
    </p:spTree>
    <p:extLst>
      <p:ext uri="{BB962C8B-B14F-4D97-AF65-F5344CB8AC3E}">
        <p14:creationId xmlns:p14="http://schemas.microsoft.com/office/powerpoint/2010/main" val="3512679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3399288-7B9C-B807-9C31-DE17B22AEC2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F63FEF2-54A8-7568-8AD3-4ECA5D98654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F65FFB9-B905-9027-4C3E-631FCC46F808}"/>
              </a:ext>
            </a:extLst>
          </p:cNvPr>
          <p:cNvSpPr>
            <a:spLocks noGrp="1"/>
          </p:cNvSpPr>
          <p:nvPr>
            <p:ph type="dt" sz="half" idx="10"/>
          </p:nvPr>
        </p:nvSpPr>
        <p:spPr/>
        <p:txBody>
          <a:bodyPr/>
          <a:lstStyle/>
          <a:p>
            <a:fld id="{D27DEE9B-B7AA-4BC2-B3E4-D2FC025AE22F}" type="datetimeFigureOut">
              <a:rPr lang="es-CO" smtClean="0"/>
              <a:t>28/11/2024</a:t>
            </a:fld>
            <a:endParaRPr lang="es-CO"/>
          </a:p>
        </p:txBody>
      </p:sp>
      <p:sp>
        <p:nvSpPr>
          <p:cNvPr id="5" name="Marcador de pie de página 4">
            <a:extLst>
              <a:ext uri="{FF2B5EF4-FFF2-40B4-BE49-F238E27FC236}">
                <a16:creationId xmlns:a16="http://schemas.microsoft.com/office/drawing/2014/main" id="{61C27856-1A6F-B0D7-F108-4AA14A19FFB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592EECD-B9AF-8BA6-7ADB-C6669DFB9712}"/>
              </a:ext>
            </a:extLst>
          </p:cNvPr>
          <p:cNvSpPr>
            <a:spLocks noGrp="1"/>
          </p:cNvSpPr>
          <p:nvPr>
            <p:ph type="sldNum" sz="quarter" idx="12"/>
          </p:nvPr>
        </p:nvSpPr>
        <p:spPr/>
        <p:txBody>
          <a:bodyPr/>
          <a:lstStyle/>
          <a:p>
            <a:fld id="{9B1FA8E0-E4B5-4901-896E-B890A9D19082}" type="slidenum">
              <a:rPr lang="es-CO" smtClean="0"/>
              <a:t>‹Nº›</a:t>
            </a:fld>
            <a:endParaRPr lang="es-CO"/>
          </a:p>
        </p:txBody>
      </p:sp>
    </p:spTree>
    <p:extLst>
      <p:ext uri="{BB962C8B-B14F-4D97-AF65-F5344CB8AC3E}">
        <p14:creationId xmlns:p14="http://schemas.microsoft.com/office/powerpoint/2010/main" val="1127780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E7F93-2DA4-4120-D21B-B8A4C07183F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2EED309-7CD3-23DC-13C8-4564619D37F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8504E-50FA-EAFC-A00B-9D89E506397A}"/>
              </a:ext>
            </a:extLst>
          </p:cNvPr>
          <p:cNvSpPr>
            <a:spLocks noGrp="1"/>
          </p:cNvSpPr>
          <p:nvPr>
            <p:ph type="dt" sz="half" idx="10"/>
          </p:nvPr>
        </p:nvSpPr>
        <p:spPr/>
        <p:txBody>
          <a:bodyPr/>
          <a:lstStyle/>
          <a:p>
            <a:fld id="{D27DEE9B-B7AA-4BC2-B3E4-D2FC025AE22F}" type="datetimeFigureOut">
              <a:rPr lang="es-CO" smtClean="0"/>
              <a:t>28/11/2024</a:t>
            </a:fld>
            <a:endParaRPr lang="es-CO"/>
          </a:p>
        </p:txBody>
      </p:sp>
      <p:sp>
        <p:nvSpPr>
          <p:cNvPr id="5" name="Marcador de pie de página 4">
            <a:extLst>
              <a:ext uri="{FF2B5EF4-FFF2-40B4-BE49-F238E27FC236}">
                <a16:creationId xmlns:a16="http://schemas.microsoft.com/office/drawing/2014/main" id="{CE53AF11-0C05-6C2B-AE7C-6D9A47F40EF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064A70-E62C-CE61-94BE-E7F523F79420}"/>
              </a:ext>
            </a:extLst>
          </p:cNvPr>
          <p:cNvSpPr>
            <a:spLocks noGrp="1"/>
          </p:cNvSpPr>
          <p:nvPr>
            <p:ph type="sldNum" sz="quarter" idx="12"/>
          </p:nvPr>
        </p:nvSpPr>
        <p:spPr/>
        <p:txBody>
          <a:bodyPr/>
          <a:lstStyle/>
          <a:p>
            <a:fld id="{9B1FA8E0-E4B5-4901-896E-B890A9D19082}" type="slidenum">
              <a:rPr lang="es-CO" smtClean="0"/>
              <a:t>‹Nº›</a:t>
            </a:fld>
            <a:endParaRPr lang="es-CO"/>
          </a:p>
        </p:txBody>
      </p:sp>
    </p:spTree>
    <p:extLst>
      <p:ext uri="{BB962C8B-B14F-4D97-AF65-F5344CB8AC3E}">
        <p14:creationId xmlns:p14="http://schemas.microsoft.com/office/powerpoint/2010/main" val="52402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0E4667-35DD-B29C-8546-EAE006E80C2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0999E3F-6644-6124-E2DD-B5ADE615AB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BD38082-259E-16A9-9BC1-2968390C0060}"/>
              </a:ext>
            </a:extLst>
          </p:cNvPr>
          <p:cNvSpPr>
            <a:spLocks noGrp="1"/>
          </p:cNvSpPr>
          <p:nvPr>
            <p:ph type="dt" sz="half" idx="10"/>
          </p:nvPr>
        </p:nvSpPr>
        <p:spPr/>
        <p:txBody>
          <a:bodyPr/>
          <a:lstStyle/>
          <a:p>
            <a:fld id="{D27DEE9B-B7AA-4BC2-B3E4-D2FC025AE22F}" type="datetimeFigureOut">
              <a:rPr lang="es-CO" smtClean="0"/>
              <a:t>28/11/2024</a:t>
            </a:fld>
            <a:endParaRPr lang="es-CO"/>
          </a:p>
        </p:txBody>
      </p:sp>
      <p:sp>
        <p:nvSpPr>
          <p:cNvPr id="5" name="Marcador de pie de página 4">
            <a:extLst>
              <a:ext uri="{FF2B5EF4-FFF2-40B4-BE49-F238E27FC236}">
                <a16:creationId xmlns:a16="http://schemas.microsoft.com/office/drawing/2014/main" id="{59013101-E8D3-1F6A-369D-FBEC6CEDDC1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8F1D1B4-74B1-EDBB-846C-1119220DFB89}"/>
              </a:ext>
            </a:extLst>
          </p:cNvPr>
          <p:cNvSpPr>
            <a:spLocks noGrp="1"/>
          </p:cNvSpPr>
          <p:nvPr>
            <p:ph type="sldNum" sz="quarter" idx="12"/>
          </p:nvPr>
        </p:nvSpPr>
        <p:spPr/>
        <p:txBody>
          <a:bodyPr/>
          <a:lstStyle/>
          <a:p>
            <a:fld id="{9B1FA8E0-E4B5-4901-896E-B890A9D19082}" type="slidenum">
              <a:rPr lang="es-CO" smtClean="0"/>
              <a:t>‹Nº›</a:t>
            </a:fld>
            <a:endParaRPr lang="es-CO"/>
          </a:p>
        </p:txBody>
      </p:sp>
    </p:spTree>
    <p:extLst>
      <p:ext uri="{BB962C8B-B14F-4D97-AF65-F5344CB8AC3E}">
        <p14:creationId xmlns:p14="http://schemas.microsoft.com/office/powerpoint/2010/main" val="1852931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AAE4CC-A89F-B7E8-D876-842883FFBCC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6B82C8B-E83C-1407-1C6E-4920770AEEA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AD81A1D1-A728-3B2D-6C8F-83444BD6CD3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B5F5E5A-B652-AE13-3827-1AC906F3D626}"/>
              </a:ext>
            </a:extLst>
          </p:cNvPr>
          <p:cNvSpPr>
            <a:spLocks noGrp="1"/>
          </p:cNvSpPr>
          <p:nvPr>
            <p:ph type="dt" sz="half" idx="10"/>
          </p:nvPr>
        </p:nvSpPr>
        <p:spPr/>
        <p:txBody>
          <a:bodyPr/>
          <a:lstStyle/>
          <a:p>
            <a:fld id="{D27DEE9B-B7AA-4BC2-B3E4-D2FC025AE22F}" type="datetimeFigureOut">
              <a:rPr lang="es-CO" smtClean="0"/>
              <a:t>28/11/2024</a:t>
            </a:fld>
            <a:endParaRPr lang="es-CO"/>
          </a:p>
        </p:txBody>
      </p:sp>
      <p:sp>
        <p:nvSpPr>
          <p:cNvPr id="6" name="Marcador de pie de página 5">
            <a:extLst>
              <a:ext uri="{FF2B5EF4-FFF2-40B4-BE49-F238E27FC236}">
                <a16:creationId xmlns:a16="http://schemas.microsoft.com/office/drawing/2014/main" id="{F78FE31A-906B-932C-6BB6-2FB3BD92B50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A0EBE7D-5004-A760-45A0-04AEA6A195E3}"/>
              </a:ext>
            </a:extLst>
          </p:cNvPr>
          <p:cNvSpPr>
            <a:spLocks noGrp="1"/>
          </p:cNvSpPr>
          <p:nvPr>
            <p:ph type="sldNum" sz="quarter" idx="12"/>
          </p:nvPr>
        </p:nvSpPr>
        <p:spPr/>
        <p:txBody>
          <a:bodyPr/>
          <a:lstStyle/>
          <a:p>
            <a:fld id="{9B1FA8E0-E4B5-4901-896E-B890A9D19082}" type="slidenum">
              <a:rPr lang="es-CO" smtClean="0"/>
              <a:t>‹Nº›</a:t>
            </a:fld>
            <a:endParaRPr lang="es-CO"/>
          </a:p>
        </p:txBody>
      </p:sp>
    </p:spTree>
    <p:extLst>
      <p:ext uri="{BB962C8B-B14F-4D97-AF65-F5344CB8AC3E}">
        <p14:creationId xmlns:p14="http://schemas.microsoft.com/office/powerpoint/2010/main" val="147214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07494B-153B-A1C5-5888-D92FF49EA28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78CB03F-38C1-44EA-9550-74602A906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5D3357D-9998-2495-FA89-EDB8AE53ED7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D68702F-4056-4EF9-13DD-FA61A6D1C5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F7A8AC1-049A-4BFF-B0B3-6897C645F9A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F8A017D-D1F2-C585-B69B-7FE32E8CE5D0}"/>
              </a:ext>
            </a:extLst>
          </p:cNvPr>
          <p:cNvSpPr>
            <a:spLocks noGrp="1"/>
          </p:cNvSpPr>
          <p:nvPr>
            <p:ph type="dt" sz="half" idx="10"/>
          </p:nvPr>
        </p:nvSpPr>
        <p:spPr/>
        <p:txBody>
          <a:bodyPr/>
          <a:lstStyle/>
          <a:p>
            <a:fld id="{D27DEE9B-B7AA-4BC2-B3E4-D2FC025AE22F}" type="datetimeFigureOut">
              <a:rPr lang="es-CO" smtClean="0"/>
              <a:t>28/11/2024</a:t>
            </a:fld>
            <a:endParaRPr lang="es-CO"/>
          </a:p>
        </p:txBody>
      </p:sp>
      <p:sp>
        <p:nvSpPr>
          <p:cNvPr id="8" name="Marcador de pie de página 7">
            <a:extLst>
              <a:ext uri="{FF2B5EF4-FFF2-40B4-BE49-F238E27FC236}">
                <a16:creationId xmlns:a16="http://schemas.microsoft.com/office/drawing/2014/main" id="{00341885-359F-5756-A98E-4D46F9ABD1FD}"/>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B47C298-55BB-F550-EF5F-9468B0251114}"/>
              </a:ext>
            </a:extLst>
          </p:cNvPr>
          <p:cNvSpPr>
            <a:spLocks noGrp="1"/>
          </p:cNvSpPr>
          <p:nvPr>
            <p:ph type="sldNum" sz="quarter" idx="12"/>
          </p:nvPr>
        </p:nvSpPr>
        <p:spPr/>
        <p:txBody>
          <a:bodyPr/>
          <a:lstStyle/>
          <a:p>
            <a:fld id="{9B1FA8E0-E4B5-4901-896E-B890A9D19082}" type="slidenum">
              <a:rPr lang="es-CO" smtClean="0"/>
              <a:t>‹Nº›</a:t>
            </a:fld>
            <a:endParaRPr lang="es-CO"/>
          </a:p>
        </p:txBody>
      </p:sp>
    </p:spTree>
    <p:extLst>
      <p:ext uri="{BB962C8B-B14F-4D97-AF65-F5344CB8AC3E}">
        <p14:creationId xmlns:p14="http://schemas.microsoft.com/office/powerpoint/2010/main" val="1487938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F326BB-C4EE-F227-D12A-5E0F4C611FF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A7AA915E-9C47-21B2-B3BC-A31844DDB7A7}"/>
              </a:ext>
            </a:extLst>
          </p:cNvPr>
          <p:cNvSpPr>
            <a:spLocks noGrp="1"/>
          </p:cNvSpPr>
          <p:nvPr>
            <p:ph type="dt" sz="half" idx="10"/>
          </p:nvPr>
        </p:nvSpPr>
        <p:spPr/>
        <p:txBody>
          <a:bodyPr/>
          <a:lstStyle/>
          <a:p>
            <a:fld id="{D27DEE9B-B7AA-4BC2-B3E4-D2FC025AE22F}" type="datetimeFigureOut">
              <a:rPr lang="es-CO" smtClean="0"/>
              <a:t>28/11/2024</a:t>
            </a:fld>
            <a:endParaRPr lang="es-CO"/>
          </a:p>
        </p:txBody>
      </p:sp>
      <p:sp>
        <p:nvSpPr>
          <p:cNvPr id="4" name="Marcador de pie de página 3">
            <a:extLst>
              <a:ext uri="{FF2B5EF4-FFF2-40B4-BE49-F238E27FC236}">
                <a16:creationId xmlns:a16="http://schemas.microsoft.com/office/drawing/2014/main" id="{8032D60F-8706-2CBA-4DE7-12249D5A4B9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037A216-C490-D046-99E3-9780253DC3EE}"/>
              </a:ext>
            </a:extLst>
          </p:cNvPr>
          <p:cNvSpPr>
            <a:spLocks noGrp="1"/>
          </p:cNvSpPr>
          <p:nvPr>
            <p:ph type="sldNum" sz="quarter" idx="12"/>
          </p:nvPr>
        </p:nvSpPr>
        <p:spPr/>
        <p:txBody>
          <a:bodyPr/>
          <a:lstStyle/>
          <a:p>
            <a:fld id="{9B1FA8E0-E4B5-4901-896E-B890A9D19082}" type="slidenum">
              <a:rPr lang="es-CO" smtClean="0"/>
              <a:t>‹Nº›</a:t>
            </a:fld>
            <a:endParaRPr lang="es-CO"/>
          </a:p>
        </p:txBody>
      </p:sp>
    </p:spTree>
    <p:extLst>
      <p:ext uri="{BB962C8B-B14F-4D97-AF65-F5344CB8AC3E}">
        <p14:creationId xmlns:p14="http://schemas.microsoft.com/office/powerpoint/2010/main" val="363100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F0EF21D-3FC9-0804-103B-203DBF8EF60F}"/>
              </a:ext>
            </a:extLst>
          </p:cNvPr>
          <p:cNvSpPr>
            <a:spLocks noGrp="1"/>
          </p:cNvSpPr>
          <p:nvPr>
            <p:ph type="dt" sz="half" idx="10"/>
          </p:nvPr>
        </p:nvSpPr>
        <p:spPr/>
        <p:txBody>
          <a:bodyPr/>
          <a:lstStyle/>
          <a:p>
            <a:fld id="{D27DEE9B-B7AA-4BC2-B3E4-D2FC025AE22F}" type="datetimeFigureOut">
              <a:rPr lang="es-CO" smtClean="0"/>
              <a:t>28/11/2024</a:t>
            </a:fld>
            <a:endParaRPr lang="es-CO"/>
          </a:p>
        </p:txBody>
      </p:sp>
      <p:sp>
        <p:nvSpPr>
          <p:cNvPr id="3" name="Marcador de pie de página 2">
            <a:extLst>
              <a:ext uri="{FF2B5EF4-FFF2-40B4-BE49-F238E27FC236}">
                <a16:creationId xmlns:a16="http://schemas.microsoft.com/office/drawing/2014/main" id="{23009F4C-4713-9A5B-7DE5-4C89C6A8ED4D}"/>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AA04777-E2AC-C9D5-D239-F4787B27081D}"/>
              </a:ext>
            </a:extLst>
          </p:cNvPr>
          <p:cNvSpPr>
            <a:spLocks noGrp="1"/>
          </p:cNvSpPr>
          <p:nvPr>
            <p:ph type="sldNum" sz="quarter" idx="12"/>
          </p:nvPr>
        </p:nvSpPr>
        <p:spPr/>
        <p:txBody>
          <a:bodyPr/>
          <a:lstStyle/>
          <a:p>
            <a:fld id="{9B1FA8E0-E4B5-4901-896E-B890A9D19082}" type="slidenum">
              <a:rPr lang="es-CO" smtClean="0"/>
              <a:t>‹Nº›</a:t>
            </a:fld>
            <a:endParaRPr lang="es-CO"/>
          </a:p>
        </p:txBody>
      </p:sp>
    </p:spTree>
    <p:extLst>
      <p:ext uri="{BB962C8B-B14F-4D97-AF65-F5344CB8AC3E}">
        <p14:creationId xmlns:p14="http://schemas.microsoft.com/office/powerpoint/2010/main" val="3215753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497467-F11A-8278-FFC8-01C451BA16A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0993EE2-A7BC-5730-7630-6414830B01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5C79B6F6-6FDF-690D-D476-0AF742C4C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DF8029E-37D4-5030-9BF4-E9F88DA70047}"/>
              </a:ext>
            </a:extLst>
          </p:cNvPr>
          <p:cNvSpPr>
            <a:spLocks noGrp="1"/>
          </p:cNvSpPr>
          <p:nvPr>
            <p:ph type="dt" sz="half" idx="10"/>
          </p:nvPr>
        </p:nvSpPr>
        <p:spPr/>
        <p:txBody>
          <a:bodyPr/>
          <a:lstStyle/>
          <a:p>
            <a:fld id="{D27DEE9B-B7AA-4BC2-B3E4-D2FC025AE22F}" type="datetimeFigureOut">
              <a:rPr lang="es-CO" smtClean="0"/>
              <a:t>28/11/2024</a:t>
            </a:fld>
            <a:endParaRPr lang="es-CO"/>
          </a:p>
        </p:txBody>
      </p:sp>
      <p:sp>
        <p:nvSpPr>
          <p:cNvPr id="6" name="Marcador de pie de página 5">
            <a:extLst>
              <a:ext uri="{FF2B5EF4-FFF2-40B4-BE49-F238E27FC236}">
                <a16:creationId xmlns:a16="http://schemas.microsoft.com/office/drawing/2014/main" id="{8FC7F8D9-DBC2-5F71-B5C6-5D07D690DD7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6394B4D-8FD6-E784-F75B-14A70EDE79F0}"/>
              </a:ext>
            </a:extLst>
          </p:cNvPr>
          <p:cNvSpPr>
            <a:spLocks noGrp="1"/>
          </p:cNvSpPr>
          <p:nvPr>
            <p:ph type="sldNum" sz="quarter" idx="12"/>
          </p:nvPr>
        </p:nvSpPr>
        <p:spPr/>
        <p:txBody>
          <a:bodyPr/>
          <a:lstStyle/>
          <a:p>
            <a:fld id="{9B1FA8E0-E4B5-4901-896E-B890A9D19082}" type="slidenum">
              <a:rPr lang="es-CO" smtClean="0"/>
              <a:t>‹Nº›</a:t>
            </a:fld>
            <a:endParaRPr lang="es-CO"/>
          </a:p>
        </p:txBody>
      </p:sp>
    </p:spTree>
    <p:extLst>
      <p:ext uri="{BB962C8B-B14F-4D97-AF65-F5344CB8AC3E}">
        <p14:creationId xmlns:p14="http://schemas.microsoft.com/office/powerpoint/2010/main" val="261637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E8C259-9952-AB0F-CD3E-A6D07203A31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6BE66C2-8E2F-276D-E25B-F9F47161CF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0CA92570-0884-92EA-D35C-04952F1C5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D9B1FFF-25F1-8CD2-CD1C-21070CAB6BE9}"/>
              </a:ext>
            </a:extLst>
          </p:cNvPr>
          <p:cNvSpPr>
            <a:spLocks noGrp="1"/>
          </p:cNvSpPr>
          <p:nvPr>
            <p:ph type="dt" sz="half" idx="10"/>
          </p:nvPr>
        </p:nvSpPr>
        <p:spPr/>
        <p:txBody>
          <a:bodyPr/>
          <a:lstStyle/>
          <a:p>
            <a:fld id="{D27DEE9B-B7AA-4BC2-B3E4-D2FC025AE22F}" type="datetimeFigureOut">
              <a:rPr lang="es-CO" smtClean="0"/>
              <a:t>28/11/2024</a:t>
            </a:fld>
            <a:endParaRPr lang="es-CO"/>
          </a:p>
        </p:txBody>
      </p:sp>
      <p:sp>
        <p:nvSpPr>
          <p:cNvPr id="6" name="Marcador de pie de página 5">
            <a:extLst>
              <a:ext uri="{FF2B5EF4-FFF2-40B4-BE49-F238E27FC236}">
                <a16:creationId xmlns:a16="http://schemas.microsoft.com/office/drawing/2014/main" id="{E2C10FDA-C818-9830-DA0A-ED87C0A7666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A28ACE3-36E3-7B01-F1BE-F80B98D2023B}"/>
              </a:ext>
            </a:extLst>
          </p:cNvPr>
          <p:cNvSpPr>
            <a:spLocks noGrp="1"/>
          </p:cNvSpPr>
          <p:nvPr>
            <p:ph type="sldNum" sz="quarter" idx="12"/>
          </p:nvPr>
        </p:nvSpPr>
        <p:spPr/>
        <p:txBody>
          <a:bodyPr/>
          <a:lstStyle/>
          <a:p>
            <a:fld id="{9B1FA8E0-E4B5-4901-896E-B890A9D19082}" type="slidenum">
              <a:rPr lang="es-CO" smtClean="0"/>
              <a:t>‹Nº›</a:t>
            </a:fld>
            <a:endParaRPr lang="es-CO"/>
          </a:p>
        </p:txBody>
      </p:sp>
    </p:spTree>
    <p:extLst>
      <p:ext uri="{BB962C8B-B14F-4D97-AF65-F5344CB8AC3E}">
        <p14:creationId xmlns:p14="http://schemas.microsoft.com/office/powerpoint/2010/main" val="384609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6DE6DC-9586-8022-A5B7-7E4965AB60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3820F1D-5646-E7D5-7E39-FB702E09DC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1D71B3E-8A25-0302-8DD8-093D63A4CC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7DEE9B-B7AA-4BC2-B3E4-D2FC025AE22F}" type="datetimeFigureOut">
              <a:rPr lang="es-CO" smtClean="0"/>
              <a:t>28/11/2024</a:t>
            </a:fld>
            <a:endParaRPr lang="es-CO"/>
          </a:p>
        </p:txBody>
      </p:sp>
      <p:sp>
        <p:nvSpPr>
          <p:cNvPr id="5" name="Marcador de pie de página 4">
            <a:extLst>
              <a:ext uri="{FF2B5EF4-FFF2-40B4-BE49-F238E27FC236}">
                <a16:creationId xmlns:a16="http://schemas.microsoft.com/office/drawing/2014/main" id="{342168D4-D657-03B6-7B5F-F750581360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28FF8C95-0E5E-AFF9-CE06-BB97B46C18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1FA8E0-E4B5-4901-896E-B890A9D19082}" type="slidenum">
              <a:rPr lang="es-CO" smtClean="0"/>
              <a:t>‹Nº›</a:t>
            </a:fld>
            <a:endParaRPr lang="es-CO"/>
          </a:p>
        </p:txBody>
      </p:sp>
    </p:spTree>
    <p:extLst>
      <p:ext uri="{BB962C8B-B14F-4D97-AF65-F5344CB8AC3E}">
        <p14:creationId xmlns:p14="http://schemas.microsoft.com/office/powerpoint/2010/main" val="505168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8.png"/><Relationship Id="rId18" Type="http://schemas.openxmlformats.org/officeDocument/2006/relationships/image" Target="../media/image13.svg"/><Relationship Id="rId3" Type="http://schemas.openxmlformats.org/officeDocument/2006/relationships/diagramData" Target="../diagrams/data3.xml"/><Relationship Id="rId21" Type="http://schemas.openxmlformats.org/officeDocument/2006/relationships/image" Target="../media/image16.png"/><Relationship Id="rId7" Type="http://schemas.microsoft.com/office/2007/relationships/diagramDrawing" Target="../diagrams/drawing3.xml"/><Relationship Id="rId12" Type="http://schemas.microsoft.com/office/2007/relationships/diagramDrawing" Target="../diagrams/drawing4.xml"/><Relationship Id="rId17" Type="http://schemas.openxmlformats.org/officeDocument/2006/relationships/image" Target="../media/image12.png"/><Relationship Id="rId2" Type="http://schemas.openxmlformats.org/officeDocument/2006/relationships/image" Target="../media/image5.png"/><Relationship Id="rId16" Type="http://schemas.openxmlformats.org/officeDocument/2006/relationships/image" Target="../media/image11.svg"/><Relationship Id="rId20"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24" Type="http://schemas.openxmlformats.org/officeDocument/2006/relationships/image" Target="../media/image19.svg"/><Relationship Id="rId5" Type="http://schemas.openxmlformats.org/officeDocument/2006/relationships/diagramQuickStyle" Target="../diagrams/quickStyle3.xml"/><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diagramQuickStyle" Target="../diagrams/quickStyle4.xml"/><Relationship Id="rId19" Type="http://schemas.openxmlformats.org/officeDocument/2006/relationships/image" Target="../media/image14.png"/><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image" Target="../media/image9.svg"/><Relationship Id="rId22"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colab.research.google.com/drive/1P8wNZRqnOaK-E_tRqmEPYaJVHQTTDGNN?authuser=1"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de la pantalla de un video juego&#10;&#10;Descripción generada automáticamente con confianza baja">
            <a:extLst>
              <a:ext uri="{FF2B5EF4-FFF2-40B4-BE49-F238E27FC236}">
                <a16:creationId xmlns:a16="http://schemas.microsoft.com/office/drawing/2014/main" id="{86774C80-A508-F244-A4F5-05A614953911}"/>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68799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11145-82A6-0377-D7A7-D6371CBADC8E}"/>
            </a:ext>
          </a:extLst>
        </p:cNvPr>
        <p:cNvGrpSpPr/>
        <p:nvPr/>
      </p:nvGrpSpPr>
      <p:grpSpPr>
        <a:xfrm>
          <a:off x="0" y="0"/>
          <a:ext cx="0" cy="0"/>
          <a:chOff x="0" y="0"/>
          <a:chExt cx="0" cy="0"/>
        </a:xfrm>
      </p:grpSpPr>
      <p:pic>
        <p:nvPicPr>
          <p:cNvPr id="4" name="Imagen 3" descr="Interfaz de usuario gráfica, Texto&#10;&#10;Descripción generada automáticamente">
            <a:extLst>
              <a:ext uri="{FF2B5EF4-FFF2-40B4-BE49-F238E27FC236}">
                <a16:creationId xmlns:a16="http://schemas.microsoft.com/office/drawing/2014/main" id="{055853D0-61BC-C84F-B95F-D984C1256BC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81A0D212-1B6F-362A-59EB-7ADD5889FC18}"/>
              </a:ext>
            </a:extLst>
          </p:cNvPr>
          <p:cNvSpPr>
            <a:spLocks noGrp="1"/>
          </p:cNvSpPr>
          <p:nvPr>
            <p:ph type="title"/>
          </p:nvPr>
        </p:nvSpPr>
        <p:spPr>
          <a:xfrm>
            <a:off x="1497957" y="0"/>
            <a:ext cx="3398134" cy="1325563"/>
          </a:xfrm>
        </p:spPr>
        <p:txBody>
          <a:bodyPr/>
          <a:lstStyle/>
          <a:p>
            <a:r>
              <a:rPr lang="es-ES" b="1" dirty="0"/>
              <a:t>Metodología</a:t>
            </a:r>
            <a:r>
              <a:rPr lang="es-ES" dirty="0"/>
              <a:t> </a:t>
            </a:r>
            <a:endParaRPr lang="es-CO" dirty="0"/>
          </a:p>
        </p:txBody>
      </p:sp>
      <p:sp>
        <p:nvSpPr>
          <p:cNvPr id="3" name="Marcador de contenido 2">
            <a:extLst>
              <a:ext uri="{FF2B5EF4-FFF2-40B4-BE49-F238E27FC236}">
                <a16:creationId xmlns:a16="http://schemas.microsoft.com/office/drawing/2014/main" id="{84B2D498-FBB3-C079-6618-4E67849E3909}"/>
              </a:ext>
            </a:extLst>
          </p:cNvPr>
          <p:cNvSpPr>
            <a:spLocks noGrp="1"/>
          </p:cNvSpPr>
          <p:nvPr>
            <p:ph idx="1"/>
          </p:nvPr>
        </p:nvSpPr>
        <p:spPr>
          <a:xfrm>
            <a:off x="1497957" y="1325563"/>
            <a:ext cx="10515600" cy="4351338"/>
          </a:xfrm>
        </p:spPr>
        <p:txBody>
          <a:bodyPr/>
          <a:lstStyle/>
          <a:p>
            <a:pPr marL="0" indent="0">
              <a:buNone/>
            </a:pPr>
            <a:r>
              <a:rPr lang="es-ES" dirty="0"/>
              <a:t>El enfoque metodológico del proyecto será de tipo cuantitativo, exploratorio y aplicado.</a:t>
            </a:r>
            <a:endParaRPr lang="es-CO" dirty="0"/>
          </a:p>
        </p:txBody>
      </p:sp>
      <p:graphicFrame>
        <p:nvGraphicFramePr>
          <p:cNvPr id="5" name="Diagrama 4">
            <a:extLst>
              <a:ext uri="{FF2B5EF4-FFF2-40B4-BE49-F238E27FC236}">
                <a16:creationId xmlns:a16="http://schemas.microsoft.com/office/drawing/2014/main" id="{206720E6-7AC9-53AF-C96F-FEF302C1FE87}"/>
              </a:ext>
            </a:extLst>
          </p:cNvPr>
          <p:cNvGraphicFramePr/>
          <p:nvPr>
            <p:extLst>
              <p:ext uri="{D42A27DB-BD31-4B8C-83A1-F6EECF244321}">
                <p14:modId xmlns:p14="http://schemas.microsoft.com/office/powerpoint/2010/main" val="4157532218"/>
              </p:ext>
            </p:extLst>
          </p:nvPr>
        </p:nvGraphicFramePr>
        <p:xfrm>
          <a:off x="6764883" y="2493906"/>
          <a:ext cx="5289705" cy="28970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a 5">
            <a:extLst>
              <a:ext uri="{FF2B5EF4-FFF2-40B4-BE49-F238E27FC236}">
                <a16:creationId xmlns:a16="http://schemas.microsoft.com/office/drawing/2014/main" id="{52872EF0-BBE2-A72F-1CAF-D84E5AAD4BE8}"/>
              </a:ext>
            </a:extLst>
          </p:cNvPr>
          <p:cNvGraphicFramePr/>
          <p:nvPr>
            <p:extLst>
              <p:ext uri="{D42A27DB-BD31-4B8C-83A1-F6EECF244321}">
                <p14:modId xmlns:p14="http://schemas.microsoft.com/office/powerpoint/2010/main" val="79901896"/>
              </p:ext>
            </p:extLst>
          </p:nvPr>
        </p:nvGraphicFramePr>
        <p:xfrm>
          <a:off x="938514" y="2493906"/>
          <a:ext cx="5539154" cy="28970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8" name="Gráfico 7" descr="Documento con relleno sólido">
            <a:extLst>
              <a:ext uri="{FF2B5EF4-FFF2-40B4-BE49-F238E27FC236}">
                <a16:creationId xmlns:a16="http://schemas.microsoft.com/office/drawing/2014/main" id="{9CA25779-6626-A846-0BA5-3DDC17E0705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70733" y="2817138"/>
            <a:ext cx="497562" cy="497562"/>
          </a:xfrm>
          <a:prstGeom prst="rect">
            <a:avLst/>
          </a:prstGeom>
        </p:spPr>
      </p:pic>
      <p:pic>
        <p:nvPicPr>
          <p:cNvPr id="10" name="Gráfico 9" descr="Actualizar con relleno sólido">
            <a:extLst>
              <a:ext uri="{FF2B5EF4-FFF2-40B4-BE49-F238E27FC236}">
                <a16:creationId xmlns:a16="http://schemas.microsoft.com/office/drawing/2014/main" id="{2AC21223-A070-A952-26E4-836FBD4D45E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325709" y="3693630"/>
            <a:ext cx="497562" cy="497562"/>
          </a:xfrm>
          <a:prstGeom prst="rect">
            <a:avLst/>
          </a:prstGeom>
        </p:spPr>
      </p:pic>
      <p:pic>
        <p:nvPicPr>
          <p:cNvPr id="12" name="Gráfico 11" descr="Ilustrador con relleno sólido">
            <a:extLst>
              <a:ext uri="{FF2B5EF4-FFF2-40B4-BE49-F238E27FC236}">
                <a16:creationId xmlns:a16="http://schemas.microsoft.com/office/drawing/2014/main" id="{59298EA0-B8B2-4B4D-E08B-9BE26F42ED1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55745" y="4570122"/>
            <a:ext cx="527538" cy="527538"/>
          </a:xfrm>
          <a:prstGeom prst="rect">
            <a:avLst/>
          </a:prstGeom>
        </p:spPr>
      </p:pic>
      <p:pic>
        <p:nvPicPr>
          <p:cNvPr id="14" name="Gráfico 13" descr="Hombre programador con relleno sólido">
            <a:extLst>
              <a:ext uri="{FF2B5EF4-FFF2-40B4-BE49-F238E27FC236}">
                <a16:creationId xmlns:a16="http://schemas.microsoft.com/office/drawing/2014/main" id="{9CA3BD2E-F657-08EC-6B9F-46D1F60AF59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865295" y="2762385"/>
            <a:ext cx="607068" cy="607068"/>
          </a:xfrm>
          <a:prstGeom prst="rect">
            <a:avLst/>
          </a:prstGeom>
        </p:spPr>
      </p:pic>
      <p:pic>
        <p:nvPicPr>
          <p:cNvPr id="16" name="Gráfico 15" descr="Portapapeles mezclado con relleno sólido">
            <a:extLst>
              <a:ext uri="{FF2B5EF4-FFF2-40B4-BE49-F238E27FC236}">
                <a16:creationId xmlns:a16="http://schemas.microsoft.com/office/drawing/2014/main" id="{14B6596D-BFA8-9098-775D-2F28C4F57B5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112648" y="3638877"/>
            <a:ext cx="607068" cy="607068"/>
          </a:xfrm>
          <a:prstGeom prst="rect">
            <a:avLst/>
          </a:prstGeom>
        </p:spPr>
      </p:pic>
      <p:pic>
        <p:nvPicPr>
          <p:cNvPr id="18" name="Gráfico 17" descr="Tendencia al alza con relleno sólido">
            <a:extLst>
              <a:ext uri="{FF2B5EF4-FFF2-40B4-BE49-F238E27FC236}">
                <a16:creationId xmlns:a16="http://schemas.microsoft.com/office/drawing/2014/main" id="{035C3ED4-DEAB-0D8F-8FC1-410E6B429D5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867314" y="4514424"/>
            <a:ext cx="605049" cy="605049"/>
          </a:xfrm>
          <a:prstGeom prst="rect">
            <a:avLst/>
          </a:prstGeom>
        </p:spPr>
      </p:pic>
    </p:spTree>
    <p:extLst>
      <p:ext uri="{BB962C8B-B14F-4D97-AF65-F5344CB8AC3E}">
        <p14:creationId xmlns:p14="http://schemas.microsoft.com/office/powerpoint/2010/main" val="1751803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88700-8870-0456-E871-96E9E86F9CE5}"/>
            </a:ext>
          </a:extLst>
        </p:cNvPr>
        <p:cNvGrpSpPr/>
        <p:nvPr/>
      </p:nvGrpSpPr>
      <p:grpSpPr>
        <a:xfrm>
          <a:off x="0" y="0"/>
          <a:ext cx="0" cy="0"/>
          <a:chOff x="0" y="0"/>
          <a:chExt cx="0" cy="0"/>
        </a:xfrm>
      </p:grpSpPr>
      <p:pic>
        <p:nvPicPr>
          <p:cNvPr id="4" name="Imagen 3" descr="Interfaz de usuario gráfica, Texto&#10;&#10;Descripción generada automáticamente">
            <a:extLst>
              <a:ext uri="{FF2B5EF4-FFF2-40B4-BE49-F238E27FC236}">
                <a16:creationId xmlns:a16="http://schemas.microsoft.com/office/drawing/2014/main" id="{7871D381-802E-E0F0-364B-794B60DB0FF5}"/>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570DE7E-85DA-6DFA-639E-5D67EFC750B3}"/>
              </a:ext>
            </a:extLst>
          </p:cNvPr>
          <p:cNvSpPr>
            <a:spLocks noGrp="1"/>
          </p:cNvSpPr>
          <p:nvPr>
            <p:ph type="title"/>
          </p:nvPr>
        </p:nvSpPr>
        <p:spPr>
          <a:xfrm>
            <a:off x="1744690" y="352108"/>
            <a:ext cx="2923572" cy="691674"/>
          </a:xfrm>
        </p:spPr>
        <p:txBody>
          <a:bodyPr>
            <a:normAutofit fontScale="90000"/>
          </a:bodyPr>
          <a:lstStyle/>
          <a:p>
            <a:r>
              <a:rPr lang="es-ES" b="1" dirty="0"/>
              <a:t>Resultados</a:t>
            </a:r>
            <a:r>
              <a:rPr lang="es-ES" dirty="0"/>
              <a:t> </a:t>
            </a:r>
            <a:endParaRPr lang="es-CO" dirty="0"/>
          </a:p>
        </p:txBody>
      </p:sp>
      <p:sp>
        <p:nvSpPr>
          <p:cNvPr id="3" name="Marcador de contenido 2">
            <a:extLst>
              <a:ext uri="{FF2B5EF4-FFF2-40B4-BE49-F238E27FC236}">
                <a16:creationId xmlns:a16="http://schemas.microsoft.com/office/drawing/2014/main" id="{AB8DF07E-05BE-C0CA-E316-AF5743C28442}"/>
              </a:ext>
            </a:extLst>
          </p:cNvPr>
          <p:cNvSpPr>
            <a:spLocks noGrp="1"/>
          </p:cNvSpPr>
          <p:nvPr>
            <p:ph idx="1"/>
          </p:nvPr>
        </p:nvSpPr>
        <p:spPr>
          <a:xfrm>
            <a:off x="1158240" y="1429385"/>
            <a:ext cx="10515600" cy="4351338"/>
          </a:xfrm>
        </p:spPr>
        <p:txBody>
          <a:bodyPr>
            <a:normAutofit fontScale="92500"/>
          </a:bodyPr>
          <a:lstStyle/>
          <a:p>
            <a:r>
              <a:rPr lang="es-CO" dirty="0"/>
              <a:t>El diagnóstico del control de inventario en la empresa de Diseños Ana Victoria reveló que la empresa enfrenta los siguientes problemas:</a:t>
            </a:r>
          </a:p>
          <a:p>
            <a:pPr marL="0" indent="0">
              <a:buNone/>
            </a:pPr>
            <a:endParaRPr lang="es-CO" dirty="0"/>
          </a:p>
          <a:p>
            <a:pPr>
              <a:buFont typeface="Wingdings" panose="05000000000000000000" pitchFamily="2" charset="2"/>
              <a:buChar char="v"/>
            </a:pPr>
            <a:r>
              <a:rPr lang="es-ES" sz="3000" dirty="0">
                <a:effectLst/>
                <a:ea typeface="Liberation Sans Narrow"/>
              </a:rPr>
              <a:t>Falta de una metodología clara para el manejo de inventarios</a:t>
            </a:r>
            <a:r>
              <a:rPr lang="es-CO" sz="3000" dirty="0">
                <a:effectLst/>
                <a:ea typeface="Liberation Sans Narrow"/>
              </a:rPr>
              <a:t>.</a:t>
            </a:r>
          </a:p>
          <a:p>
            <a:pPr>
              <a:buFont typeface="Wingdings" panose="05000000000000000000" pitchFamily="2" charset="2"/>
              <a:buChar char="v"/>
            </a:pPr>
            <a:r>
              <a:rPr lang="es-ES" sz="3000" dirty="0">
                <a:effectLst/>
                <a:ea typeface="Liberation Sans Narrow"/>
              </a:rPr>
              <a:t>Inexistencia de un sistema de información que permita controlar los niveles de inventario de manera efectiva.</a:t>
            </a:r>
          </a:p>
          <a:p>
            <a:pPr>
              <a:buFont typeface="Wingdings" panose="05000000000000000000" pitchFamily="2" charset="2"/>
              <a:buChar char="v"/>
            </a:pPr>
            <a:r>
              <a:rPr lang="es-ES" sz="3000" dirty="0">
                <a:effectLst/>
                <a:ea typeface="Liberation Sans Narrow"/>
              </a:rPr>
              <a:t>Falta de seguimiento a las políticas de inventario</a:t>
            </a:r>
            <a:r>
              <a:rPr lang="es-ES" sz="3000" dirty="0">
                <a:ea typeface="Liberation Sans Narrow"/>
              </a:rPr>
              <a:t>.</a:t>
            </a:r>
          </a:p>
          <a:p>
            <a:pPr>
              <a:buFont typeface="Wingdings" panose="05000000000000000000" pitchFamily="2" charset="2"/>
              <a:buChar char="v"/>
            </a:pPr>
            <a:r>
              <a:rPr lang="es-ES" sz="3000" dirty="0">
                <a:effectLst/>
                <a:ea typeface="Liberation Sans Narrow"/>
              </a:rPr>
              <a:t>No </a:t>
            </a:r>
            <a:r>
              <a:rPr lang="es-ES" sz="3000" dirty="0">
                <a:ea typeface="Liberation Sans Narrow"/>
              </a:rPr>
              <a:t>existe i</a:t>
            </a:r>
            <a:r>
              <a:rPr lang="es-ES" sz="3000" dirty="0">
                <a:effectLst/>
                <a:ea typeface="Liberation Sans Narrow"/>
              </a:rPr>
              <a:t>dentificación de los productos y materias primas de mayor rotación.</a:t>
            </a:r>
            <a:endParaRPr lang="es-CO" sz="3000" dirty="0">
              <a:ea typeface="Liberation Sans Narrow"/>
            </a:endParaRPr>
          </a:p>
          <a:p>
            <a:pPr>
              <a:buFont typeface="Wingdings" panose="05000000000000000000" pitchFamily="2" charset="2"/>
              <a:buChar char="v"/>
            </a:pPr>
            <a:endParaRPr lang="es-CO" dirty="0"/>
          </a:p>
        </p:txBody>
      </p:sp>
    </p:spTree>
    <p:extLst>
      <p:ext uri="{BB962C8B-B14F-4D97-AF65-F5344CB8AC3E}">
        <p14:creationId xmlns:p14="http://schemas.microsoft.com/office/powerpoint/2010/main" val="384783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B1036-977E-BB46-F461-3E28E0CA48D7}"/>
            </a:ext>
          </a:extLst>
        </p:cNvPr>
        <p:cNvGrpSpPr/>
        <p:nvPr/>
      </p:nvGrpSpPr>
      <p:grpSpPr>
        <a:xfrm>
          <a:off x="0" y="0"/>
          <a:ext cx="0" cy="0"/>
          <a:chOff x="0" y="0"/>
          <a:chExt cx="0" cy="0"/>
        </a:xfrm>
      </p:grpSpPr>
      <p:pic>
        <p:nvPicPr>
          <p:cNvPr id="4" name="Imagen 3" descr="Interfaz de usuario gráfica, Texto&#10;&#10;Descripción generada automáticamente">
            <a:extLst>
              <a:ext uri="{FF2B5EF4-FFF2-40B4-BE49-F238E27FC236}">
                <a16:creationId xmlns:a16="http://schemas.microsoft.com/office/drawing/2014/main" id="{A3CA9DDD-3D37-5153-D78B-E712DEB5A58F}"/>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75EF3EB-2555-62E3-D4EE-2E602D7DED43}"/>
              </a:ext>
            </a:extLst>
          </p:cNvPr>
          <p:cNvSpPr>
            <a:spLocks noGrp="1"/>
          </p:cNvSpPr>
          <p:nvPr>
            <p:ph type="title"/>
          </p:nvPr>
        </p:nvSpPr>
        <p:spPr>
          <a:xfrm>
            <a:off x="1744690" y="352108"/>
            <a:ext cx="2923572" cy="691674"/>
          </a:xfrm>
        </p:spPr>
        <p:txBody>
          <a:bodyPr>
            <a:normAutofit fontScale="90000"/>
          </a:bodyPr>
          <a:lstStyle/>
          <a:p>
            <a:r>
              <a:rPr lang="es-ES" b="1" dirty="0"/>
              <a:t>Resultados</a:t>
            </a:r>
            <a:r>
              <a:rPr lang="es-ES" dirty="0"/>
              <a:t> </a:t>
            </a:r>
            <a:endParaRPr lang="es-CO" dirty="0"/>
          </a:p>
        </p:txBody>
      </p:sp>
      <p:sp>
        <p:nvSpPr>
          <p:cNvPr id="3" name="Marcador de contenido 2">
            <a:extLst>
              <a:ext uri="{FF2B5EF4-FFF2-40B4-BE49-F238E27FC236}">
                <a16:creationId xmlns:a16="http://schemas.microsoft.com/office/drawing/2014/main" id="{BF45DE91-9896-67C1-96BA-EE663FBF1E22}"/>
              </a:ext>
            </a:extLst>
          </p:cNvPr>
          <p:cNvSpPr>
            <a:spLocks noGrp="1"/>
          </p:cNvSpPr>
          <p:nvPr>
            <p:ph idx="1"/>
          </p:nvPr>
        </p:nvSpPr>
        <p:spPr>
          <a:xfrm>
            <a:off x="1158240" y="1429385"/>
            <a:ext cx="10515600" cy="4351338"/>
          </a:xfrm>
        </p:spPr>
        <p:txBody>
          <a:bodyPr>
            <a:normAutofit/>
          </a:bodyPr>
          <a:lstStyle/>
          <a:p>
            <a:r>
              <a:rPr lang="es-CO" dirty="0"/>
              <a:t>La clasificación ABC de productos permitió identificar que los productos de mayor rotación en la empresa Diseños Ana Victoria son los siguientes:</a:t>
            </a:r>
          </a:p>
          <a:p>
            <a:endParaRPr lang="es-CO" dirty="0"/>
          </a:p>
          <a:p>
            <a:endParaRPr lang="es-CO" dirty="0"/>
          </a:p>
          <a:p>
            <a:endParaRPr lang="es-CO" dirty="0"/>
          </a:p>
          <a:p>
            <a:endParaRPr lang="es-CO" dirty="0"/>
          </a:p>
          <a:p>
            <a:pPr marL="0" indent="0">
              <a:buNone/>
            </a:pPr>
            <a:r>
              <a:rPr lang="es-CO" dirty="0"/>
              <a:t>Estos productos hacen parte del 80% de las ventas.</a:t>
            </a:r>
          </a:p>
          <a:p>
            <a:pPr marL="0" indent="0">
              <a:buNone/>
            </a:pPr>
            <a:endParaRPr lang="es-CO" sz="3000" dirty="0">
              <a:ea typeface="Liberation Sans Narrow"/>
            </a:endParaRPr>
          </a:p>
          <a:p>
            <a:pPr marL="0" indent="0">
              <a:buNone/>
            </a:pPr>
            <a:endParaRPr lang="es-CO" sz="3000" dirty="0">
              <a:ea typeface="Liberation Sans Narrow"/>
            </a:endParaRPr>
          </a:p>
          <a:p>
            <a:pPr>
              <a:buFont typeface="Wingdings" panose="05000000000000000000" pitchFamily="2" charset="2"/>
              <a:buChar char="v"/>
            </a:pPr>
            <a:endParaRPr lang="es-CO" dirty="0"/>
          </a:p>
        </p:txBody>
      </p:sp>
      <p:pic>
        <p:nvPicPr>
          <p:cNvPr id="5" name="Imagen 4">
            <a:extLst>
              <a:ext uri="{FF2B5EF4-FFF2-40B4-BE49-F238E27FC236}">
                <a16:creationId xmlns:a16="http://schemas.microsoft.com/office/drawing/2014/main" id="{EEE4CF48-4433-1BFF-5A2A-E37A97928B1A}"/>
              </a:ext>
            </a:extLst>
          </p:cNvPr>
          <p:cNvPicPr>
            <a:picLocks noChangeAspect="1"/>
          </p:cNvPicPr>
          <p:nvPr/>
        </p:nvPicPr>
        <p:blipFill>
          <a:blip r:embed="rId4"/>
          <a:stretch>
            <a:fillRect/>
          </a:stretch>
        </p:blipFill>
        <p:spPr>
          <a:xfrm>
            <a:off x="1412730" y="2917349"/>
            <a:ext cx="10006619" cy="1700371"/>
          </a:xfrm>
          <a:prstGeom prst="rect">
            <a:avLst/>
          </a:prstGeom>
        </p:spPr>
      </p:pic>
    </p:spTree>
    <p:extLst>
      <p:ext uri="{BB962C8B-B14F-4D97-AF65-F5344CB8AC3E}">
        <p14:creationId xmlns:p14="http://schemas.microsoft.com/office/powerpoint/2010/main" val="29347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FFE2C-405F-B604-97CB-C2A86F94CA0A}"/>
            </a:ext>
          </a:extLst>
        </p:cNvPr>
        <p:cNvGrpSpPr/>
        <p:nvPr/>
      </p:nvGrpSpPr>
      <p:grpSpPr>
        <a:xfrm>
          <a:off x="0" y="0"/>
          <a:ext cx="0" cy="0"/>
          <a:chOff x="0" y="0"/>
          <a:chExt cx="0" cy="0"/>
        </a:xfrm>
      </p:grpSpPr>
      <p:pic>
        <p:nvPicPr>
          <p:cNvPr id="4" name="Imagen 3" descr="Interfaz de usuario gráfica, Texto&#10;&#10;Descripción generada automáticamente">
            <a:extLst>
              <a:ext uri="{FF2B5EF4-FFF2-40B4-BE49-F238E27FC236}">
                <a16:creationId xmlns:a16="http://schemas.microsoft.com/office/drawing/2014/main" id="{3F1C308D-8C28-7456-5107-031BDF76CE1B}"/>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62BCF000-5AC1-B52B-5116-373E91813E0E}"/>
              </a:ext>
            </a:extLst>
          </p:cNvPr>
          <p:cNvSpPr>
            <a:spLocks noGrp="1"/>
          </p:cNvSpPr>
          <p:nvPr>
            <p:ph type="title"/>
          </p:nvPr>
        </p:nvSpPr>
        <p:spPr>
          <a:xfrm>
            <a:off x="1744690" y="352108"/>
            <a:ext cx="2923572" cy="691674"/>
          </a:xfrm>
        </p:spPr>
        <p:txBody>
          <a:bodyPr>
            <a:normAutofit fontScale="90000"/>
          </a:bodyPr>
          <a:lstStyle/>
          <a:p>
            <a:r>
              <a:rPr lang="es-ES" b="1" dirty="0"/>
              <a:t>Resultados</a:t>
            </a:r>
            <a:r>
              <a:rPr lang="es-ES" dirty="0"/>
              <a:t> </a:t>
            </a:r>
            <a:endParaRPr lang="es-CO" dirty="0"/>
          </a:p>
        </p:txBody>
      </p:sp>
      <p:sp>
        <p:nvSpPr>
          <p:cNvPr id="3" name="Marcador de contenido 2">
            <a:extLst>
              <a:ext uri="{FF2B5EF4-FFF2-40B4-BE49-F238E27FC236}">
                <a16:creationId xmlns:a16="http://schemas.microsoft.com/office/drawing/2014/main" id="{280EC086-1786-6D1C-7A84-23CA270427A2}"/>
              </a:ext>
            </a:extLst>
          </p:cNvPr>
          <p:cNvSpPr>
            <a:spLocks noGrp="1"/>
          </p:cNvSpPr>
          <p:nvPr>
            <p:ph idx="1"/>
          </p:nvPr>
        </p:nvSpPr>
        <p:spPr>
          <a:xfrm>
            <a:off x="1158240" y="1429385"/>
            <a:ext cx="10515600" cy="4351338"/>
          </a:xfrm>
        </p:spPr>
        <p:txBody>
          <a:bodyPr>
            <a:normAutofit/>
          </a:bodyPr>
          <a:lstStyle/>
          <a:p>
            <a:r>
              <a:rPr lang="es-CO" dirty="0"/>
              <a:t>Diseño piloto de la arquitectura del sistema ERP diseñado para la empresa Diseños Ana Victoria en el lenguaje de programación Python, con la funcionalidad de pronosticar la demanda con base en los datos de ventas históricas.</a:t>
            </a:r>
          </a:p>
          <a:p>
            <a:endParaRPr lang="es-CO" dirty="0"/>
          </a:p>
          <a:p>
            <a:endParaRPr lang="es-CO" dirty="0"/>
          </a:p>
          <a:p>
            <a:endParaRPr lang="es-CO" dirty="0"/>
          </a:p>
          <a:p>
            <a:pPr marL="0" indent="0">
              <a:buNone/>
            </a:pPr>
            <a:endParaRPr lang="es-CO" sz="3000" dirty="0">
              <a:ea typeface="Liberation Sans Narrow"/>
            </a:endParaRPr>
          </a:p>
          <a:p>
            <a:pPr marL="0" indent="0">
              <a:buNone/>
            </a:pPr>
            <a:endParaRPr lang="es-CO" sz="3000" dirty="0">
              <a:ea typeface="Liberation Sans Narrow"/>
            </a:endParaRPr>
          </a:p>
          <a:p>
            <a:pPr>
              <a:buFont typeface="Wingdings" panose="05000000000000000000" pitchFamily="2" charset="2"/>
              <a:buChar char="v"/>
            </a:pPr>
            <a:endParaRPr lang="es-CO" dirty="0"/>
          </a:p>
        </p:txBody>
      </p:sp>
      <p:pic>
        <p:nvPicPr>
          <p:cNvPr id="6" name="Picture 4">
            <a:extLst>
              <a:ext uri="{FF2B5EF4-FFF2-40B4-BE49-F238E27FC236}">
                <a16:creationId xmlns:a16="http://schemas.microsoft.com/office/drawing/2014/main" id="{426E09EB-C22A-0D99-379A-BA9AC90B88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59849" y="3293757"/>
            <a:ext cx="3811336" cy="2486966"/>
          </a:xfrm>
          <a:prstGeom prst="rect">
            <a:avLst/>
          </a:prstGeom>
        </p:spPr>
      </p:pic>
      <p:pic>
        <p:nvPicPr>
          <p:cNvPr id="7" name="Content Placeholder 6">
            <a:extLst>
              <a:ext uri="{FF2B5EF4-FFF2-40B4-BE49-F238E27FC236}">
                <a16:creationId xmlns:a16="http://schemas.microsoft.com/office/drawing/2014/main" id="{EDAA6587-ACAA-28FF-6D05-7D2BB63397B9}"/>
              </a:ext>
            </a:extLst>
          </p:cNvPr>
          <p:cNvPicPr>
            <a:picLocks noGrp="1" noChangeAspect="1"/>
          </p:cNvPicPr>
          <p:nvPr/>
        </p:nvPicPr>
        <p:blipFill>
          <a:blip r:embed="rId5">
            <a:extLst>
              <a:ext uri="{28A0092B-C50C-407E-A947-70E740481C1C}">
                <a14:useLocalDpi xmlns:a14="http://schemas.microsoft.com/office/drawing/2010/main" val="0"/>
              </a:ext>
            </a:extLst>
          </a:blip>
          <a:srcRect/>
          <a:stretch/>
        </p:blipFill>
        <p:spPr>
          <a:xfrm>
            <a:off x="818902" y="3293757"/>
            <a:ext cx="3740947" cy="2372287"/>
          </a:xfrm>
          <a:prstGeom prst="rect">
            <a:avLst/>
          </a:prstGeom>
        </p:spPr>
      </p:pic>
      <p:pic>
        <p:nvPicPr>
          <p:cNvPr id="8" name="Picture 6" descr="A graph with blue line and orange line&#10;&#10;Description automatically generated">
            <a:extLst>
              <a:ext uri="{FF2B5EF4-FFF2-40B4-BE49-F238E27FC236}">
                <a16:creationId xmlns:a16="http://schemas.microsoft.com/office/drawing/2014/main" id="{386C4AE6-7E17-F6B3-DA88-CD066FAB11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1185" y="3293757"/>
            <a:ext cx="3740948" cy="2526004"/>
          </a:xfrm>
          <a:prstGeom prst="rect">
            <a:avLst/>
          </a:prstGeom>
        </p:spPr>
      </p:pic>
    </p:spTree>
    <p:extLst>
      <p:ext uri="{BB962C8B-B14F-4D97-AF65-F5344CB8AC3E}">
        <p14:creationId xmlns:p14="http://schemas.microsoft.com/office/powerpoint/2010/main" val="270596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9EB95-7F46-FF41-569F-E87AC5FCF7AD}"/>
            </a:ext>
          </a:extLst>
        </p:cNvPr>
        <p:cNvGrpSpPr/>
        <p:nvPr/>
      </p:nvGrpSpPr>
      <p:grpSpPr>
        <a:xfrm>
          <a:off x="0" y="0"/>
          <a:ext cx="0" cy="0"/>
          <a:chOff x="0" y="0"/>
          <a:chExt cx="0" cy="0"/>
        </a:xfrm>
      </p:grpSpPr>
      <p:pic>
        <p:nvPicPr>
          <p:cNvPr id="4" name="Imagen 3" descr="Interfaz de usuario gráfica, Texto&#10;&#10;Descripción generada automáticamente">
            <a:extLst>
              <a:ext uri="{FF2B5EF4-FFF2-40B4-BE49-F238E27FC236}">
                <a16:creationId xmlns:a16="http://schemas.microsoft.com/office/drawing/2014/main" id="{37CA0A6D-8107-DE44-7439-52231D1D2B9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6EBD5753-7A34-9C78-93C7-16D8A1AD07BB}"/>
              </a:ext>
            </a:extLst>
          </p:cNvPr>
          <p:cNvSpPr>
            <a:spLocks noGrp="1"/>
          </p:cNvSpPr>
          <p:nvPr>
            <p:ph type="title"/>
          </p:nvPr>
        </p:nvSpPr>
        <p:spPr>
          <a:xfrm>
            <a:off x="1744690" y="352108"/>
            <a:ext cx="2923572" cy="691674"/>
          </a:xfrm>
        </p:spPr>
        <p:txBody>
          <a:bodyPr>
            <a:normAutofit fontScale="90000"/>
          </a:bodyPr>
          <a:lstStyle/>
          <a:p>
            <a:r>
              <a:rPr lang="es-ES" b="1" dirty="0"/>
              <a:t>Resultados</a:t>
            </a:r>
            <a:r>
              <a:rPr lang="es-ES" dirty="0"/>
              <a:t> </a:t>
            </a:r>
            <a:endParaRPr lang="es-CO" dirty="0"/>
          </a:p>
        </p:txBody>
      </p:sp>
      <p:sp>
        <p:nvSpPr>
          <p:cNvPr id="3" name="Marcador de contenido 2">
            <a:extLst>
              <a:ext uri="{FF2B5EF4-FFF2-40B4-BE49-F238E27FC236}">
                <a16:creationId xmlns:a16="http://schemas.microsoft.com/office/drawing/2014/main" id="{C59957C7-DCF7-38B8-0E34-11067F09F51A}"/>
              </a:ext>
            </a:extLst>
          </p:cNvPr>
          <p:cNvSpPr>
            <a:spLocks noGrp="1"/>
          </p:cNvSpPr>
          <p:nvPr>
            <p:ph idx="1"/>
          </p:nvPr>
        </p:nvSpPr>
        <p:spPr>
          <a:xfrm>
            <a:off x="1112520" y="2154872"/>
            <a:ext cx="10515600" cy="2548255"/>
          </a:xfrm>
        </p:spPr>
        <p:txBody>
          <a:bodyPr>
            <a:normAutofit/>
          </a:bodyPr>
          <a:lstStyle/>
          <a:p>
            <a:r>
              <a:rPr lang="es-CO" dirty="0"/>
              <a:t>Diseño piloto de un módulo de planificación de la demanda utilizando cálculo vectorial.</a:t>
            </a:r>
            <a:br>
              <a:rPr lang="es-CO" dirty="0"/>
            </a:br>
            <a:br>
              <a:rPr lang="es-CO" dirty="0"/>
            </a:br>
            <a:r>
              <a:rPr lang="es-CO" dirty="0"/>
              <a:t>Adjunto código:</a:t>
            </a:r>
            <a:br>
              <a:rPr lang="es-CO" dirty="0"/>
            </a:br>
            <a:r>
              <a:rPr lang="es-CO" dirty="0">
                <a:hlinkClick r:id="rId4"/>
              </a:rPr>
              <a:t>https://colab.research.google.com/drive/1P8wNZRqnOaK-E_tRqmEPYaJVHQTTDGNN?authuser=1</a:t>
            </a:r>
            <a:endParaRPr lang="es-CO" dirty="0"/>
          </a:p>
          <a:p>
            <a:endParaRPr lang="es-CO" dirty="0"/>
          </a:p>
          <a:p>
            <a:endParaRPr lang="es-CO" dirty="0"/>
          </a:p>
          <a:p>
            <a:endParaRPr lang="es-CO" dirty="0"/>
          </a:p>
          <a:p>
            <a:pPr marL="0" indent="0">
              <a:buNone/>
            </a:pPr>
            <a:endParaRPr lang="es-CO" sz="3000" dirty="0">
              <a:ea typeface="Liberation Sans Narrow"/>
            </a:endParaRPr>
          </a:p>
          <a:p>
            <a:pPr marL="0" indent="0">
              <a:buNone/>
            </a:pPr>
            <a:endParaRPr lang="es-CO" sz="3000" dirty="0">
              <a:ea typeface="Liberation Sans Narrow"/>
            </a:endParaRPr>
          </a:p>
          <a:p>
            <a:pPr>
              <a:buFont typeface="Wingdings" panose="05000000000000000000" pitchFamily="2" charset="2"/>
              <a:buChar char="v"/>
            </a:pPr>
            <a:endParaRPr lang="es-CO" dirty="0"/>
          </a:p>
        </p:txBody>
      </p:sp>
    </p:spTree>
    <p:extLst>
      <p:ext uri="{BB962C8B-B14F-4D97-AF65-F5344CB8AC3E}">
        <p14:creationId xmlns:p14="http://schemas.microsoft.com/office/powerpoint/2010/main" val="2800091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AD49F-D3D3-7DA7-272A-913DC297C20C}"/>
            </a:ext>
          </a:extLst>
        </p:cNvPr>
        <p:cNvGrpSpPr/>
        <p:nvPr/>
      </p:nvGrpSpPr>
      <p:grpSpPr>
        <a:xfrm>
          <a:off x="0" y="0"/>
          <a:ext cx="0" cy="0"/>
          <a:chOff x="0" y="0"/>
          <a:chExt cx="0" cy="0"/>
        </a:xfrm>
      </p:grpSpPr>
      <p:pic>
        <p:nvPicPr>
          <p:cNvPr id="4" name="Imagen 3" descr="Interfaz de usuario gráfica, Texto&#10;&#10;Descripción generada automáticamente">
            <a:extLst>
              <a:ext uri="{FF2B5EF4-FFF2-40B4-BE49-F238E27FC236}">
                <a16:creationId xmlns:a16="http://schemas.microsoft.com/office/drawing/2014/main" id="{D5DC3CF7-A51F-065C-6790-956650117ECC}"/>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C29D73A0-9B36-6766-0B56-D7D370809146}"/>
              </a:ext>
            </a:extLst>
          </p:cNvPr>
          <p:cNvSpPr>
            <a:spLocks noGrp="1"/>
          </p:cNvSpPr>
          <p:nvPr>
            <p:ph type="title"/>
          </p:nvPr>
        </p:nvSpPr>
        <p:spPr>
          <a:xfrm>
            <a:off x="1544256" y="250031"/>
            <a:ext cx="3664352" cy="1325563"/>
          </a:xfrm>
        </p:spPr>
        <p:txBody>
          <a:bodyPr/>
          <a:lstStyle/>
          <a:p>
            <a:r>
              <a:rPr lang="es-ES" b="1" dirty="0"/>
              <a:t>Conclusiones</a:t>
            </a:r>
            <a:r>
              <a:rPr lang="es-ES" dirty="0"/>
              <a:t> </a:t>
            </a:r>
            <a:endParaRPr lang="es-CO" dirty="0"/>
          </a:p>
        </p:txBody>
      </p:sp>
      <p:sp>
        <p:nvSpPr>
          <p:cNvPr id="3" name="Marcador de contenido 2">
            <a:extLst>
              <a:ext uri="{FF2B5EF4-FFF2-40B4-BE49-F238E27FC236}">
                <a16:creationId xmlns:a16="http://schemas.microsoft.com/office/drawing/2014/main" id="{A56B463E-805D-8F0A-CE23-BA6CFA901E3B}"/>
              </a:ext>
            </a:extLst>
          </p:cNvPr>
          <p:cNvSpPr>
            <a:spLocks noGrp="1"/>
          </p:cNvSpPr>
          <p:nvPr>
            <p:ph idx="1"/>
          </p:nvPr>
        </p:nvSpPr>
        <p:spPr>
          <a:xfrm>
            <a:off x="1264920" y="1444625"/>
            <a:ext cx="10515600" cy="4351338"/>
          </a:xfrm>
        </p:spPr>
        <p:txBody>
          <a:bodyPr/>
          <a:lstStyle/>
          <a:p>
            <a:pPr marL="0" indent="0">
              <a:lnSpc>
                <a:spcPct val="107000"/>
              </a:lnSpc>
              <a:spcAft>
                <a:spcPts val="800"/>
              </a:spcAft>
              <a:buNone/>
            </a:pPr>
            <a:r>
              <a:rPr lang="es-CO" sz="1800" dirty="0">
                <a:effectLst/>
                <a:latin typeface="Arial" panose="020B0604020202020204" pitchFamily="34" charset="0"/>
                <a:ea typeface="Calibri" panose="020F0502020204030204" pitchFamily="34" charset="0"/>
                <a:cs typeface="Arial" panose="020B0604020202020204" pitchFamily="34" charset="0"/>
              </a:rPr>
              <a:t>El diseño del sistema ERP para la empresa Diseños Ana Victoria permitirá mejorar el manejo de inventario de la empresa. El sistema proporcionará información oportuna y precisa sobre los niveles de inventario, lo que ayudará a la empresa a tomar decisiones más efectivas en la gestión de sus materias primas.</a:t>
            </a:r>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s-CO" sz="1800" dirty="0">
                <a:effectLst/>
                <a:latin typeface="Arial" panose="020B0604020202020204" pitchFamily="34" charset="0"/>
                <a:ea typeface="Calibri" panose="020F0502020204030204" pitchFamily="34" charset="0"/>
                <a:cs typeface="Arial" panose="020B0604020202020204" pitchFamily="34" charset="0"/>
              </a:rPr>
              <a:t>Los principales beneficios esperados del sistema ERP son los siguientes:</a:t>
            </a:r>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6000"/>
              </a:lnSpc>
              <a:buFont typeface="Arial" panose="020B0604020202020204" pitchFamily="34" charset="0"/>
              <a:buChar char="•"/>
            </a:pPr>
            <a:r>
              <a:rPr lang="es-CO" sz="1800" dirty="0">
                <a:effectLst/>
                <a:latin typeface="Arial" panose="020B0604020202020204" pitchFamily="34" charset="0"/>
                <a:ea typeface="Calibri" panose="020F0502020204030204" pitchFamily="34" charset="0"/>
                <a:cs typeface="Arial" panose="020B0604020202020204" pitchFamily="34" charset="0"/>
              </a:rPr>
              <a:t>Reducción de los costos de inventario.</a:t>
            </a:r>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6000"/>
              </a:lnSpc>
              <a:buFont typeface="Arial" panose="020B0604020202020204" pitchFamily="34" charset="0"/>
              <a:buChar char="•"/>
            </a:pPr>
            <a:r>
              <a:rPr lang="es-CO" sz="1800" dirty="0">
                <a:effectLst/>
                <a:latin typeface="Arial" panose="020B0604020202020204" pitchFamily="34" charset="0"/>
                <a:ea typeface="Calibri" panose="020F0502020204030204" pitchFamily="34" charset="0"/>
                <a:cs typeface="Arial" panose="020B0604020202020204" pitchFamily="34" charset="0"/>
              </a:rPr>
              <a:t>Mejora de la satisfacción del cliente.</a:t>
            </a:r>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6000"/>
              </a:lnSpc>
              <a:spcAft>
                <a:spcPts val="800"/>
              </a:spcAft>
              <a:buFont typeface="Arial" panose="020B0604020202020204" pitchFamily="34" charset="0"/>
              <a:buChar char="•"/>
            </a:pPr>
            <a:r>
              <a:rPr lang="es-CO" sz="1800" dirty="0">
                <a:effectLst/>
                <a:latin typeface="Arial" panose="020B0604020202020204" pitchFamily="34" charset="0"/>
                <a:ea typeface="Calibri" panose="020F0502020204030204" pitchFamily="34" charset="0"/>
                <a:cs typeface="Arial" panose="020B0604020202020204" pitchFamily="34" charset="0"/>
              </a:rPr>
              <a:t>Aumento de la rentabilidad de la empresa.</a:t>
            </a:r>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s-CO" sz="1800" dirty="0">
                <a:effectLst/>
                <a:latin typeface="Arial" panose="020B0604020202020204" pitchFamily="34" charset="0"/>
                <a:ea typeface="Calibri" panose="020F0502020204030204" pitchFamily="34" charset="0"/>
                <a:cs typeface="Arial" panose="020B0604020202020204" pitchFamily="34" charset="0"/>
              </a:rPr>
              <a:t>El sistema ERP se encuentra en la fase del diseño del ERP, se espera que en el primer semestre de 2025 se este implementando a la empresa Diseños Ana Victoria.</a:t>
            </a:r>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s-CO" dirty="0"/>
          </a:p>
        </p:txBody>
      </p:sp>
    </p:spTree>
    <p:extLst>
      <p:ext uri="{BB962C8B-B14F-4D97-AF65-F5344CB8AC3E}">
        <p14:creationId xmlns:p14="http://schemas.microsoft.com/office/powerpoint/2010/main" val="3485069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34BBA-D82F-421F-41CD-3E5118AD7AFA}"/>
            </a:ext>
          </a:extLst>
        </p:cNvPr>
        <p:cNvGrpSpPr/>
        <p:nvPr/>
      </p:nvGrpSpPr>
      <p:grpSpPr>
        <a:xfrm>
          <a:off x="0" y="0"/>
          <a:ext cx="0" cy="0"/>
          <a:chOff x="0" y="0"/>
          <a:chExt cx="0" cy="0"/>
        </a:xfrm>
      </p:grpSpPr>
      <p:pic>
        <p:nvPicPr>
          <p:cNvPr id="4" name="Imagen 3" descr="Interfaz de usuario gráfica, Texto&#10;&#10;Descripción generada automáticamente">
            <a:extLst>
              <a:ext uri="{FF2B5EF4-FFF2-40B4-BE49-F238E27FC236}">
                <a16:creationId xmlns:a16="http://schemas.microsoft.com/office/drawing/2014/main" id="{93958E74-DB5E-6389-656C-717D7798616F}"/>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6ED03932-ADC8-0939-5137-0AD8F436E745}"/>
              </a:ext>
            </a:extLst>
          </p:cNvPr>
          <p:cNvSpPr>
            <a:spLocks noGrp="1"/>
          </p:cNvSpPr>
          <p:nvPr>
            <p:ph type="title"/>
          </p:nvPr>
        </p:nvSpPr>
        <p:spPr>
          <a:xfrm>
            <a:off x="1544256" y="250031"/>
            <a:ext cx="3664352" cy="1325563"/>
          </a:xfrm>
        </p:spPr>
        <p:txBody>
          <a:bodyPr/>
          <a:lstStyle/>
          <a:p>
            <a:r>
              <a:rPr lang="es-ES" b="1" dirty="0"/>
              <a:t>Conclusiones</a:t>
            </a:r>
            <a:r>
              <a:rPr lang="es-ES" dirty="0"/>
              <a:t> </a:t>
            </a:r>
            <a:endParaRPr lang="es-CO" dirty="0"/>
          </a:p>
        </p:txBody>
      </p:sp>
      <p:pic>
        <p:nvPicPr>
          <p:cNvPr id="81" name="Imagen 80">
            <a:extLst>
              <a:ext uri="{FF2B5EF4-FFF2-40B4-BE49-F238E27FC236}">
                <a16:creationId xmlns:a16="http://schemas.microsoft.com/office/drawing/2014/main" id="{C47DCBAF-FA62-8AB8-F6B2-5303EFF63EF4}"/>
              </a:ext>
            </a:extLst>
          </p:cNvPr>
          <p:cNvPicPr>
            <a:picLocks noChangeAspect="1"/>
          </p:cNvPicPr>
          <p:nvPr/>
        </p:nvPicPr>
        <p:blipFill>
          <a:blip r:embed="rId3"/>
          <a:stretch>
            <a:fillRect/>
          </a:stretch>
        </p:blipFill>
        <p:spPr>
          <a:xfrm>
            <a:off x="1132659" y="1575594"/>
            <a:ext cx="10776643" cy="3498453"/>
          </a:xfrm>
          <a:prstGeom prst="rect">
            <a:avLst/>
          </a:prstGeom>
        </p:spPr>
      </p:pic>
    </p:spTree>
    <p:extLst>
      <p:ext uri="{BB962C8B-B14F-4D97-AF65-F5344CB8AC3E}">
        <p14:creationId xmlns:p14="http://schemas.microsoft.com/office/powerpoint/2010/main" val="4125518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61A1C-8497-DA30-116F-106622FA1A97}"/>
            </a:ext>
          </a:extLst>
        </p:cNvPr>
        <p:cNvGrpSpPr/>
        <p:nvPr/>
      </p:nvGrpSpPr>
      <p:grpSpPr>
        <a:xfrm>
          <a:off x="0" y="0"/>
          <a:ext cx="0" cy="0"/>
          <a:chOff x="0" y="0"/>
          <a:chExt cx="0" cy="0"/>
        </a:xfrm>
      </p:grpSpPr>
      <p:pic>
        <p:nvPicPr>
          <p:cNvPr id="4" name="Imagen 3" descr="Interfaz de usuario gráfica, Texto&#10;&#10;Descripción generada automáticamente">
            <a:extLst>
              <a:ext uri="{FF2B5EF4-FFF2-40B4-BE49-F238E27FC236}">
                <a16:creationId xmlns:a16="http://schemas.microsoft.com/office/drawing/2014/main" id="{550D0EC8-4B32-55E6-0E26-AFC61FB3042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B74EF9B0-BFB8-02DD-8C90-515240740C0A}"/>
              </a:ext>
            </a:extLst>
          </p:cNvPr>
          <p:cNvSpPr>
            <a:spLocks noGrp="1"/>
          </p:cNvSpPr>
          <p:nvPr>
            <p:ph type="title"/>
          </p:nvPr>
        </p:nvSpPr>
        <p:spPr>
          <a:xfrm>
            <a:off x="1660002" y="243768"/>
            <a:ext cx="3560180" cy="1325563"/>
          </a:xfrm>
        </p:spPr>
        <p:txBody>
          <a:bodyPr/>
          <a:lstStyle/>
          <a:p>
            <a:r>
              <a:rPr lang="es-ES" b="1" dirty="0"/>
              <a:t>Bibliografía</a:t>
            </a:r>
            <a:r>
              <a:rPr lang="es-ES" dirty="0"/>
              <a:t> </a:t>
            </a:r>
            <a:endParaRPr lang="es-CO" dirty="0"/>
          </a:p>
        </p:txBody>
      </p:sp>
      <p:sp>
        <p:nvSpPr>
          <p:cNvPr id="3" name="Marcador de contenido 2">
            <a:extLst>
              <a:ext uri="{FF2B5EF4-FFF2-40B4-BE49-F238E27FC236}">
                <a16:creationId xmlns:a16="http://schemas.microsoft.com/office/drawing/2014/main" id="{C7040675-9227-D322-3807-0F5443704EAE}"/>
              </a:ext>
            </a:extLst>
          </p:cNvPr>
          <p:cNvSpPr>
            <a:spLocks noGrp="1"/>
          </p:cNvSpPr>
          <p:nvPr>
            <p:ph idx="1"/>
          </p:nvPr>
        </p:nvSpPr>
        <p:spPr>
          <a:xfrm>
            <a:off x="838200" y="1813099"/>
            <a:ext cx="10515600" cy="4351338"/>
          </a:xfrm>
        </p:spPr>
        <p:txBody>
          <a:bodyPr/>
          <a:lstStyle/>
          <a:p>
            <a:pPr>
              <a:lnSpc>
                <a:spcPct val="150000"/>
              </a:lnSpc>
              <a:spcAft>
                <a:spcPts val="800"/>
              </a:spcAft>
            </a:pPr>
            <a:r>
              <a:rPr lang="es-CO"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Departamento Nacional de Planeación DNP. (2023). Encuesta Nacional de </a:t>
            </a:r>
            <a:r>
              <a:rPr lang="es-CO"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Logistica</a:t>
            </a:r>
            <a:r>
              <a:rPr lang="es-CO"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Bogotá D.C.: Oficina asesora de comunicaciones DNP.</a:t>
            </a:r>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s-CO"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Chase, R., Jacobs, R. (2018). Administración de operaciones producción y cadena de suministros. Ciudad de </a:t>
            </a:r>
            <a:r>
              <a:rPr lang="es-CO"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Mexico</a:t>
            </a:r>
            <a:r>
              <a:rPr lang="es-CO"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s-CO"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Mcgraw-Hill</a:t>
            </a:r>
            <a:r>
              <a:rPr lang="es-CO"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marL="0" indent="-457200">
              <a:lnSpc>
                <a:spcPct val="100000"/>
              </a:lnSpc>
              <a:buNone/>
            </a:pPr>
            <a:endParaRPr lang="es-CO" dirty="0"/>
          </a:p>
        </p:txBody>
      </p:sp>
    </p:spTree>
    <p:extLst>
      <p:ext uri="{BB962C8B-B14F-4D97-AF65-F5344CB8AC3E}">
        <p14:creationId xmlns:p14="http://schemas.microsoft.com/office/powerpoint/2010/main" val="526291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Un letrero azul con letras blancas en un fondo blanco&#10;&#10;Descripción generada automáticamente con confianza media">
            <a:extLst>
              <a:ext uri="{FF2B5EF4-FFF2-40B4-BE49-F238E27FC236}">
                <a16:creationId xmlns:a16="http://schemas.microsoft.com/office/drawing/2014/main" id="{4EC5DAD9-C6D4-9A1C-84A8-CABB07EDF71B}"/>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ítulo 1">
            <a:extLst>
              <a:ext uri="{FF2B5EF4-FFF2-40B4-BE49-F238E27FC236}">
                <a16:creationId xmlns:a16="http://schemas.microsoft.com/office/drawing/2014/main" id="{9C1CB2B2-C800-448F-E02A-7AEB5D4BA643}"/>
              </a:ext>
            </a:extLst>
          </p:cNvPr>
          <p:cNvSpPr txBox="1">
            <a:spLocks/>
          </p:cNvSpPr>
          <p:nvPr/>
        </p:nvSpPr>
        <p:spPr>
          <a:xfrm>
            <a:off x="838200" y="2766219"/>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b="1" dirty="0">
                <a:solidFill>
                  <a:schemeClr val="bg1"/>
                </a:solidFill>
                <a:latin typeface="Montserrat" panose="00000500000000000000" pitchFamily="2" charset="0"/>
              </a:rPr>
              <a:t>Muchas gracias</a:t>
            </a:r>
            <a:endParaRPr lang="es-CO"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523294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n 5" descr="Imagen que contiene Forma&#10;&#10;Descripción generada automáticamente">
            <a:extLst>
              <a:ext uri="{FF2B5EF4-FFF2-40B4-BE49-F238E27FC236}">
                <a16:creationId xmlns:a16="http://schemas.microsoft.com/office/drawing/2014/main" id="{308C2547-3B4B-6927-849A-2137853B3B93}"/>
              </a:ext>
            </a:extLst>
          </p:cNvPr>
          <p:cNvPicPr>
            <a:picLocks noGrp="1" noRot="1" noChangeAspect="1" noMove="1" noResize="1" noEditPoints="1" noAdjustHandles="1" noChangeArrowheads="1" noChangeShapeType="1" noCrop="1"/>
          </p:cNvPicPr>
          <p:nvPr/>
        </p:nvPicPr>
        <p:blipFill>
          <a:blip r:embed="rId2">
            <a:alphaModFix/>
            <a:extLst>
              <a:ext uri="{28A0092B-C50C-407E-A947-70E740481C1C}">
                <a14:useLocalDpi xmlns:a14="http://schemas.microsoft.com/office/drawing/2010/main" val="0"/>
              </a:ext>
            </a:extLst>
          </a:blip>
          <a:srcRect t="14382" r="-1" b="-1"/>
          <a:stretch/>
        </p:blipFill>
        <p:spPr>
          <a:xfrm>
            <a:off x="4547937" y="-5"/>
            <a:ext cx="7644062" cy="3681406"/>
          </a:xfrm>
          <a:prstGeom prst="rect">
            <a:avLst/>
          </a:prstGeom>
        </p:spPr>
      </p:pic>
      <p:pic>
        <p:nvPicPr>
          <p:cNvPr id="1026" name="Picture 2" descr="Create a vibrant and attention-grabbing banner-style image for a technology congress background, devoid of text, featuring a fusion of futuristic and sleek elements, with neon accents and subtle gradient effects, set against a dark blue or black background to evoke a sense of innovation and sophistication, incorporating stylized circuit boards, wires, or gears in a modern, abstract arrangement, with a subtle glow or LED lights to add depth and visual interest, and a clean, minimalist composition to ensure the focus remains on the cutting-edge technology theme.">
            <a:extLst>
              <a:ext uri="{FF2B5EF4-FFF2-40B4-BE49-F238E27FC236}">
                <a16:creationId xmlns:a16="http://schemas.microsoft.com/office/drawing/2014/main" id="{1EEF3D65-204D-080F-267B-092AFE8E2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0820" r="-1" b="27623"/>
          <a:stretch/>
        </p:blipFill>
        <p:spPr bwMode="auto">
          <a:xfrm>
            <a:off x="4547938" y="3681409"/>
            <a:ext cx="7644062" cy="3176595"/>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ítulo 4">
            <a:extLst>
              <a:ext uri="{FF2B5EF4-FFF2-40B4-BE49-F238E27FC236}">
                <a16:creationId xmlns:a16="http://schemas.microsoft.com/office/drawing/2014/main" id="{2F5B1AB7-3065-2B66-F670-14070F38A43B}"/>
              </a:ext>
            </a:extLst>
          </p:cNvPr>
          <p:cNvSpPr>
            <a:spLocks noGrp="1"/>
          </p:cNvSpPr>
          <p:nvPr>
            <p:ph type="subTitle" idx="1"/>
          </p:nvPr>
        </p:nvSpPr>
        <p:spPr>
          <a:xfrm>
            <a:off x="838200" y="3902075"/>
            <a:ext cx="5395912" cy="1655762"/>
          </a:xfrm>
        </p:spPr>
        <p:txBody>
          <a:bodyPr>
            <a:normAutofit/>
          </a:bodyPr>
          <a:lstStyle/>
          <a:p>
            <a:pPr algn="l"/>
            <a:r>
              <a:rPr lang="es-ES" sz="2000" b="1">
                <a:solidFill>
                  <a:schemeClr val="bg1"/>
                </a:solidFill>
              </a:rPr>
              <a:t>Facultad de Ingeniería </a:t>
            </a:r>
          </a:p>
          <a:p>
            <a:pPr algn="l"/>
            <a:r>
              <a:rPr lang="es-ES" sz="2000" b="1">
                <a:solidFill>
                  <a:schemeClr val="bg1"/>
                </a:solidFill>
              </a:rPr>
              <a:t>UNILASALLISTA </a:t>
            </a:r>
          </a:p>
          <a:p>
            <a:pPr algn="l"/>
            <a:r>
              <a:rPr lang="es-ES" sz="2000" b="1">
                <a:solidFill>
                  <a:schemeClr val="bg1"/>
                </a:solidFill>
              </a:rPr>
              <a:t>ABP -2024</a:t>
            </a:r>
            <a:endParaRPr lang="es-CO" sz="2000">
              <a:solidFill>
                <a:schemeClr val="bg1"/>
              </a:solidFill>
            </a:endParaRPr>
          </a:p>
        </p:txBody>
      </p:sp>
      <p:cxnSp>
        <p:nvCxnSpPr>
          <p:cNvPr id="1035" name="Straight Connector 1034">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F75D92A5-A4DF-7AE0-277B-3B122B70A90F}"/>
              </a:ext>
            </a:extLst>
          </p:cNvPr>
          <p:cNvSpPr txBox="1">
            <a:spLocks/>
          </p:cNvSpPr>
          <p:nvPr/>
        </p:nvSpPr>
        <p:spPr>
          <a:xfrm>
            <a:off x="838200" y="1115219"/>
            <a:ext cx="5395912"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5000" b="1">
                <a:solidFill>
                  <a:schemeClr val="bg1"/>
                </a:solidFill>
              </a:rPr>
              <a:t>IV Encuentro de Experiencias Significativas ABP</a:t>
            </a:r>
            <a:endParaRPr lang="es-CO" sz="5000" b="1" dirty="0">
              <a:solidFill>
                <a:schemeClr val="bg1"/>
              </a:solidFill>
            </a:endParaRPr>
          </a:p>
        </p:txBody>
      </p:sp>
    </p:spTree>
    <p:extLst>
      <p:ext uri="{BB962C8B-B14F-4D97-AF65-F5344CB8AC3E}">
        <p14:creationId xmlns:p14="http://schemas.microsoft.com/office/powerpoint/2010/main" val="258812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7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7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700"/>
                                        <p:tgtEl>
                                          <p:spTgt spid="5">
                                            <p:txEl>
                                              <p:pRg st="2" end="2"/>
                                            </p:txEl>
                                          </p:spTgt>
                                        </p:tgtEl>
                                      </p:cBhvr>
                                    </p:animEffect>
                                  </p:childTnLst>
                                </p:cTn>
                              </p:par>
                              <p:par>
                                <p:cTn id="18" presetID="10" presetClass="entr" presetSubtype="0" fill="hold" grpId="0" nodeType="withEffect">
                                  <p:stCondLst>
                                    <p:cond delay="1000"/>
                                  </p:stCondLst>
                                  <p:iterate>
                                    <p:tmPct val="10000"/>
                                  </p:iterate>
                                  <p:childTnLst>
                                    <p:set>
                                      <p:cBhvr>
                                        <p:cTn id="19" dur="1" fill="hold">
                                          <p:stCondLst>
                                            <p:cond delay="0"/>
                                          </p:stCondLst>
                                        </p:cTn>
                                        <p:tgtEl>
                                          <p:spTgt spid="7"/>
                                        </p:tgtEl>
                                        <p:attrNameLst>
                                          <p:attrName>style.visibility</p:attrName>
                                        </p:attrNameLst>
                                      </p:cBhvr>
                                      <p:to>
                                        <p:strVal val="visible"/>
                                      </p:to>
                                    </p:set>
                                    <p:animEffect transition="in" filter="fade">
                                      <p:cBhvr>
                                        <p:cTn id="2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Imagen 2" descr="Forma&#10;&#10;Descripción generada automáticamente con confianza media">
            <a:extLst>
              <a:ext uri="{FF2B5EF4-FFF2-40B4-BE49-F238E27FC236}">
                <a16:creationId xmlns:a16="http://schemas.microsoft.com/office/drawing/2014/main" id="{21B20F8A-4422-9B64-F881-BEB3B162DC39}"/>
              </a:ext>
            </a:extLst>
          </p:cNvPr>
          <p:cNvPicPr>
            <a:picLocks noGrp="1" noRot="1" noChangeAspect="1" noMove="1" noResize="1" noEditPoints="1" noAdjustHandles="1" noChangeArrowheads="1" noChangeShapeType="1" noCrop="1"/>
          </p:cNvPicPr>
          <p:nvPr/>
        </p:nvPicPr>
        <p:blipFill>
          <a:blip r:embed="rId2">
            <a:alphaModFix/>
            <a:extLst>
              <a:ext uri="{28A0092B-C50C-407E-A947-70E740481C1C}">
                <a14:useLocalDpi xmlns:a14="http://schemas.microsoft.com/office/drawing/2010/main" val="0"/>
              </a:ext>
            </a:extLst>
          </a:blip>
          <a:srcRect t="14382" r="-1" b="-1"/>
          <a:stretch/>
        </p:blipFill>
        <p:spPr>
          <a:xfrm>
            <a:off x="4547937" y="-5"/>
            <a:ext cx="7644062" cy="3681406"/>
          </a:xfrm>
          <a:prstGeom prst="rect">
            <a:avLst/>
          </a:prstGeom>
        </p:spPr>
      </p:pic>
      <p:pic>
        <p:nvPicPr>
          <p:cNvPr id="5" name="Picture 2" descr="Create a vibrant and attention-grabbing banner-style image for a technology congress background, devoid of text, featuring a fusion of futuristic and sleek elements, with neon accents and subtle gradient effects, set against a dark blue or black background to evoke a sense of innovation and sophistication, incorporating stylized circuit boards, wires, or gears in a modern, abstract arrangement, with a subtle glow or LED lights to add depth and visual interest, and a clean, minimalist composition to ensure the focus remains on the cutting-edge technology theme.">
            <a:extLst>
              <a:ext uri="{FF2B5EF4-FFF2-40B4-BE49-F238E27FC236}">
                <a16:creationId xmlns:a16="http://schemas.microsoft.com/office/drawing/2014/main" id="{18AC57F2-49DB-F392-A2B9-A3A27E531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0820" r="-1" b="27623"/>
          <a:stretch/>
        </p:blipFill>
        <p:spPr bwMode="auto">
          <a:xfrm>
            <a:off x="4547938" y="3681409"/>
            <a:ext cx="7644062" cy="317659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ítulo 3">
            <a:extLst>
              <a:ext uri="{FF2B5EF4-FFF2-40B4-BE49-F238E27FC236}">
                <a16:creationId xmlns:a16="http://schemas.microsoft.com/office/drawing/2014/main" id="{845DF656-5917-F3D7-596C-F54F52E0A011}"/>
              </a:ext>
            </a:extLst>
          </p:cNvPr>
          <p:cNvSpPr>
            <a:spLocks noGrp="1"/>
          </p:cNvSpPr>
          <p:nvPr>
            <p:ph type="subTitle" idx="1"/>
          </p:nvPr>
        </p:nvSpPr>
        <p:spPr>
          <a:xfrm>
            <a:off x="838200" y="3902075"/>
            <a:ext cx="5395912" cy="1655762"/>
          </a:xfrm>
        </p:spPr>
        <p:txBody>
          <a:bodyPr>
            <a:normAutofit/>
          </a:bodyPr>
          <a:lstStyle/>
          <a:p>
            <a:pPr algn="l"/>
            <a:r>
              <a:rPr lang="es-CO" sz="2000" dirty="0">
                <a:solidFill>
                  <a:schemeClr val="bg1"/>
                </a:solidFill>
              </a:rPr>
              <a:t>Cesar Julian Arbeláez Gaviria</a:t>
            </a:r>
          </a:p>
          <a:p>
            <a:pPr algn="l"/>
            <a:r>
              <a:rPr lang="es-CO" sz="2000" dirty="0">
                <a:solidFill>
                  <a:schemeClr val="bg1"/>
                </a:solidFill>
              </a:rPr>
              <a:t>Carlos Andres Gomez Puerta</a:t>
            </a:r>
          </a:p>
        </p:txBody>
      </p:sp>
      <p:cxnSp>
        <p:nvCxnSpPr>
          <p:cNvPr id="14" name="Straight Connector 13">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688AA31D-5979-F8B7-4EBA-C29352148B3E}"/>
              </a:ext>
            </a:extLst>
          </p:cNvPr>
          <p:cNvSpPr txBox="1">
            <a:spLocks/>
          </p:cNvSpPr>
          <p:nvPr/>
        </p:nvSpPr>
        <p:spPr>
          <a:xfrm>
            <a:off x="838199" y="740783"/>
            <a:ext cx="7644063" cy="24358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CO" sz="3600" b="1">
                <a:solidFill>
                  <a:schemeClr val="bg1"/>
                </a:solidFill>
              </a:rPr>
              <a:t>DISEÑO DE UN ERP PARA GESTIONAR EL INVENTARIO EN LA EMPRESA DISEÑOS ANA VICTORIA</a:t>
            </a:r>
            <a:endParaRPr lang="es-CO" dirty="0">
              <a:solidFill>
                <a:schemeClr val="bg1"/>
              </a:solidFill>
            </a:endParaRPr>
          </a:p>
        </p:txBody>
      </p:sp>
    </p:spTree>
    <p:extLst>
      <p:ext uri="{BB962C8B-B14F-4D97-AF65-F5344CB8AC3E}">
        <p14:creationId xmlns:p14="http://schemas.microsoft.com/office/powerpoint/2010/main" val="227316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nterfaz de usuario gráfica, Texto&#10;&#10;Descripción generada automáticamente">
            <a:extLst>
              <a:ext uri="{FF2B5EF4-FFF2-40B4-BE49-F238E27FC236}">
                <a16:creationId xmlns:a16="http://schemas.microsoft.com/office/drawing/2014/main" id="{435DA6DE-AF03-2D8C-DD35-2FE6222EA0B6}"/>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ítulo 1">
            <a:extLst>
              <a:ext uri="{FF2B5EF4-FFF2-40B4-BE49-F238E27FC236}">
                <a16:creationId xmlns:a16="http://schemas.microsoft.com/office/drawing/2014/main" id="{50158770-8653-A29E-449B-A4D5180DE6EC}"/>
              </a:ext>
            </a:extLst>
          </p:cNvPr>
          <p:cNvSpPr txBox="1">
            <a:spLocks/>
          </p:cNvSpPr>
          <p:nvPr/>
        </p:nvSpPr>
        <p:spPr>
          <a:xfrm>
            <a:off x="1283970" y="768096"/>
            <a:ext cx="8055081" cy="92259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5000" b="1" dirty="0">
                <a:solidFill>
                  <a:schemeClr val="tx1">
                    <a:lumMod val="75000"/>
                    <a:lumOff val="25000"/>
                  </a:schemeClr>
                </a:solidFill>
                <a:latin typeface="Montserrat" panose="00000500000000000000" pitchFamily="2" charset="0"/>
              </a:rPr>
              <a:t>AGENDA </a:t>
            </a:r>
            <a:endParaRPr lang="es-CO" sz="5000" b="1" dirty="0">
              <a:solidFill>
                <a:schemeClr val="tx1">
                  <a:lumMod val="75000"/>
                  <a:lumOff val="25000"/>
                </a:schemeClr>
              </a:solidFill>
              <a:latin typeface="Montserrat" panose="00000500000000000000" pitchFamily="2" charset="0"/>
            </a:endParaRPr>
          </a:p>
        </p:txBody>
      </p:sp>
      <p:sp>
        <p:nvSpPr>
          <p:cNvPr id="7" name="Marcador de contenido 2">
            <a:extLst>
              <a:ext uri="{FF2B5EF4-FFF2-40B4-BE49-F238E27FC236}">
                <a16:creationId xmlns:a16="http://schemas.microsoft.com/office/drawing/2014/main" id="{69D39BD2-EC06-E77D-E3A5-AF2CBDFBEADA}"/>
              </a:ext>
            </a:extLst>
          </p:cNvPr>
          <p:cNvSpPr txBox="1">
            <a:spLocks/>
          </p:cNvSpPr>
          <p:nvPr/>
        </p:nvSpPr>
        <p:spPr>
          <a:xfrm>
            <a:off x="1283970" y="1825625"/>
            <a:ext cx="10082022" cy="36882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mj-lt"/>
              <a:buAutoNum type="arabicPeriod"/>
            </a:pPr>
            <a:r>
              <a:rPr lang="es-ES" dirty="0">
                <a:solidFill>
                  <a:schemeClr val="tx1">
                    <a:lumMod val="75000"/>
                    <a:lumOff val="25000"/>
                  </a:schemeClr>
                </a:solidFill>
                <a:latin typeface="Montserrat" panose="00000500000000000000" pitchFamily="2" charset="0"/>
              </a:rPr>
              <a:t>Introducción</a:t>
            </a:r>
          </a:p>
          <a:p>
            <a:pPr marL="457200" indent="-457200" algn="l">
              <a:buFont typeface="+mj-lt"/>
              <a:buAutoNum type="arabicPeriod"/>
            </a:pPr>
            <a:r>
              <a:rPr lang="es-ES" dirty="0">
                <a:solidFill>
                  <a:schemeClr val="tx1">
                    <a:lumMod val="75000"/>
                    <a:lumOff val="25000"/>
                  </a:schemeClr>
                </a:solidFill>
                <a:latin typeface="Montserrat" panose="00000500000000000000" pitchFamily="2" charset="0"/>
              </a:rPr>
              <a:t>Problema</a:t>
            </a:r>
          </a:p>
          <a:p>
            <a:pPr marL="457200" indent="-457200" algn="l">
              <a:buFont typeface="+mj-lt"/>
              <a:buAutoNum type="arabicPeriod"/>
            </a:pPr>
            <a:r>
              <a:rPr lang="es-ES" dirty="0">
                <a:solidFill>
                  <a:schemeClr val="tx1">
                    <a:lumMod val="75000"/>
                    <a:lumOff val="25000"/>
                  </a:schemeClr>
                </a:solidFill>
                <a:latin typeface="Montserrat" panose="00000500000000000000" pitchFamily="2" charset="0"/>
              </a:rPr>
              <a:t>Objetivos</a:t>
            </a:r>
          </a:p>
          <a:p>
            <a:pPr marL="457200" indent="-457200" algn="l">
              <a:buFont typeface="+mj-lt"/>
              <a:buAutoNum type="arabicPeriod"/>
            </a:pPr>
            <a:r>
              <a:rPr lang="es-ES" dirty="0">
                <a:solidFill>
                  <a:schemeClr val="tx1">
                    <a:lumMod val="75000"/>
                    <a:lumOff val="25000"/>
                  </a:schemeClr>
                </a:solidFill>
                <a:latin typeface="Montserrat" panose="00000500000000000000" pitchFamily="2" charset="0"/>
              </a:rPr>
              <a:t>Estado del Arte</a:t>
            </a:r>
          </a:p>
          <a:p>
            <a:pPr marL="457200" indent="-457200" algn="l">
              <a:buFont typeface="+mj-lt"/>
              <a:buAutoNum type="arabicPeriod"/>
            </a:pPr>
            <a:r>
              <a:rPr lang="es-ES" dirty="0">
                <a:solidFill>
                  <a:schemeClr val="tx1">
                    <a:lumMod val="75000"/>
                    <a:lumOff val="25000"/>
                  </a:schemeClr>
                </a:solidFill>
                <a:latin typeface="Montserrat" panose="00000500000000000000" pitchFamily="2" charset="0"/>
              </a:rPr>
              <a:t>Metodología </a:t>
            </a:r>
          </a:p>
          <a:p>
            <a:pPr marL="457200" indent="-457200" algn="l">
              <a:buFont typeface="+mj-lt"/>
              <a:buAutoNum type="arabicPeriod"/>
            </a:pPr>
            <a:r>
              <a:rPr lang="es-ES" dirty="0">
                <a:solidFill>
                  <a:schemeClr val="tx1">
                    <a:lumMod val="75000"/>
                    <a:lumOff val="25000"/>
                  </a:schemeClr>
                </a:solidFill>
                <a:latin typeface="Montserrat" panose="00000500000000000000" pitchFamily="2" charset="0"/>
              </a:rPr>
              <a:t>Resultados </a:t>
            </a:r>
          </a:p>
          <a:p>
            <a:pPr marL="457200" indent="-457200" algn="l">
              <a:buFont typeface="+mj-lt"/>
              <a:buAutoNum type="arabicPeriod"/>
            </a:pPr>
            <a:r>
              <a:rPr lang="es-ES" dirty="0">
                <a:solidFill>
                  <a:schemeClr val="tx1">
                    <a:lumMod val="75000"/>
                    <a:lumOff val="25000"/>
                  </a:schemeClr>
                </a:solidFill>
                <a:latin typeface="Montserrat" panose="00000500000000000000" pitchFamily="2" charset="0"/>
              </a:rPr>
              <a:t>Conclusiones </a:t>
            </a:r>
          </a:p>
          <a:p>
            <a:pPr marL="457200" indent="-457200" algn="l">
              <a:buFont typeface="+mj-lt"/>
              <a:buAutoNum type="arabicPeriod"/>
            </a:pPr>
            <a:r>
              <a:rPr lang="es-ES" dirty="0">
                <a:solidFill>
                  <a:schemeClr val="tx1">
                    <a:lumMod val="75000"/>
                    <a:lumOff val="25000"/>
                  </a:schemeClr>
                </a:solidFill>
                <a:latin typeface="Montserrat" panose="00000500000000000000" pitchFamily="2" charset="0"/>
              </a:rPr>
              <a:t>Bibliografía </a:t>
            </a:r>
          </a:p>
        </p:txBody>
      </p:sp>
    </p:spTree>
    <p:extLst>
      <p:ext uri="{BB962C8B-B14F-4D97-AF65-F5344CB8AC3E}">
        <p14:creationId xmlns:p14="http://schemas.microsoft.com/office/powerpoint/2010/main" val="282590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nterfaz de usuario gráfica, Texto&#10;&#10;Descripción generada automáticamente">
            <a:extLst>
              <a:ext uri="{FF2B5EF4-FFF2-40B4-BE49-F238E27FC236}">
                <a16:creationId xmlns:a16="http://schemas.microsoft.com/office/drawing/2014/main" id="{435DA6DE-AF03-2D8C-DD35-2FE6222EA0B6}"/>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2127636A-0C88-CA7B-CEC0-0A9637463546}"/>
              </a:ext>
            </a:extLst>
          </p:cNvPr>
          <p:cNvSpPr>
            <a:spLocks noGrp="1"/>
          </p:cNvSpPr>
          <p:nvPr>
            <p:ph type="title"/>
          </p:nvPr>
        </p:nvSpPr>
        <p:spPr>
          <a:xfrm>
            <a:off x="1833623" y="226228"/>
            <a:ext cx="3652777" cy="1325563"/>
          </a:xfrm>
        </p:spPr>
        <p:txBody>
          <a:bodyPr/>
          <a:lstStyle/>
          <a:p>
            <a:pPr algn="ctr"/>
            <a:r>
              <a:rPr lang="es-ES" b="1" dirty="0"/>
              <a:t>Introducción</a:t>
            </a:r>
            <a:endParaRPr lang="es-CO" b="1" dirty="0"/>
          </a:p>
        </p:txBody>
      </p:sp>
      <p:sp>
        <p:nvSpPr>
          <p:cNvPr id="6" name="Marcador de contenido 5">
            <a:extLst>
              <a:ext uri="{FF2B5EF4-FFF2-40B4-BE49-F238E27FC236}">
                <a16:creationId xmlns:a16="http://schemas.microsoft.com/office/drawing/2014/main" id="{F2E9A95B-AB64-E437-29A4-E13CB9FA1994}"/>
              </a:ext>
            </a:extLst>
          </p:cNvPr>
          <p:cNvSpPr>
            <a:spLocks noGrp="1"/>
          </p:cNvSpPr>
          <p:nvPr>
            <p:ph idx="1"/>
          </p:nvPr>
        </p:nvSpPr>
        <p:spPr>
          <a:xfrm>
            <a:off x="1104418" y="1773537"/>
            <a:ext cx="10515600" cy="4351338"/>
          </a:xfrm>
        </p:spPr>
        <p:txBody>
          <a:bodyPr>
            <a:normAutofit/>
          </a:bodyPr>
          <a:lstStyle/>
          <a:p>
            <a:pPr marL="0" indent="0" algn="ctr">
              <a:buNone/>
            </a:pPr>
            <a:r>
              <a:rPr lang="es-ES" sz="2400" dirty="0"/>
              <a:t>Las PYMES en Colombia enfrentan desafíos en la gestión de inventarios y planificación de la demanda, con los inventarios representando un 25.5% de los costos </a:t>
            </a:r>
            <a:r>
              <a:rPr lang="es-ES" sz="2400" dirty="0" err="1"/>
              <a:t>logísticos.La</a:t>
            </a:r>
            <a:r>
              <a:rPr lang="es-ES" sz="2400" dirty="0"/>
              <a:t> eficiencia en este ámbito es crucial para reducir los costos operativos y mejorar la satisfacción del cliente. Se propone implementar un ERP para pronosticar la demanda y optimizar inventarios. En 2022, las empresas invirtieron el 17,9% de sus utilidades en logística, un aumento del 5,3% respecto a 2020. Solo el 12% conoce sobre pronósticos de demanda y el 11,4% sobre </a:t>
            </a:r>
            <a:r>
              <a:rPr lang="es-ES" sz="2400" dirty="0" err="1"/>
              <a:t>ERPs</a:t>
            </a:r>
            <a:r>
              <a:rPr lang="es-ES" sz="2400" dirty="0"/>
              <a:t>, aunque el 43,7% y el 37,2% los utilizan respectivamente. Este proyecto busca mejorar la productividad y rentabilidad de la empresa mediante un ERP.</a:t>
            </a:r>
            <a:endParaRPr lang="es-CO" sz="2400" dirty="0"/>
          </a:p>
        </p:txBody>
      </p:sp>
    </p:spTree>
    <p:extLst>
      <p:ext uri="{BB962C8B-B14F-4D97-AF65-F5344CB8AC3E}">
        <p14:creationId xmlns:p14="http://schemas.microsoft.com/office/powerpoint/2010/main" val="1527051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2D07C-FBD5-D3FF-A572-9D9523C76D7A}"/>
            </a:ext>
          </a:extLst>
        </p:cNvPr>
        <p:cNvGrpSpPr/>
        <p:nvPr/>
      </p:nvGrpSpPr>
      <p:grpSpPr>
        <a:xfrm>
          <a:off x="0" y="0"/>
          <a:ext cx="0" cy="0"/>
          <a:chOff x="0" y="0"/>
          <a:chExt cx="0" cy="0"/>
        </a:xfrm>
      </p:grpSpPr>
      <p:pic>
        <p:nvPicPr>
          <p:cNvPr id="4" name="Imagen 3" descr="Interfaz de usuario gráfica, Texto&#10;&#10;Descripción generada automáticamente">
            <a:extLst>
              <a:ext uri="{FF2B5EF4-FFF2-40B4-BE49-F238E27FC236}">
                <a16:creationId xmlns:a16="http://schemas.microsoft.com/office/drawing/2014/main" id="{D1048329-F837-6370-EADC-00928CB2365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200778F-BDB7-A5F1-3C10-08BEE5E57852}"/>
              </a:ext>
            </a:extLst>
          </p:cNvPr>
          <p:cNvSpPr>
            <a:spLocks noGrp="1"/>
          </p:cNvSpPr>
          <p:nvPr>
            <p:ph type="title"/>
          </p:nvPr>
        </p:nvSpPr>
        <p:spPr>
          <a:xfrm>
            <a:off x="1555831" y="138896"/>
            <a:ext cx="2506884" cy="695266"/>
          </a:xfrm>
        </p:spPr>
        <p:txBody>
          <a:bodyPr>
            <a:normAutofit fontScale="90000"/>
          </a:bodyPr>
          <a:lstStyle/>
          <a:p>
            <a:r>
              <a:rPr lang="es-ES" b="1" dirty="0"/>
              <a:t>Problema</a:t>
            </a:r>
            <a:endParaRPr lang="es-CO" b="1" dirty="0"/>
          </a:p>
        </p:txBody>
      </p:sp>
      <p:pic>
        <p:nvPicPr>
          <p:cNvPr id="10" name="Imagen 9" descr="Diagrama&#10;&#10;Descripción generada automáticamente">
            <a:extLst>
              <a:ext uri="{FF2B5EF4-FFF2-40B4-BE49-F238E27FC236}">
                <a16:creationId xmlns:a16="http://schemas.microsoft.com/office/drawing/2014/main" id="{F863F747-E485-DB3D-124D-4216582DE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248" y="834162"/>
            <a:ext cx="9919504" cy="5050443"/>
          </a:xfrm>
          <a:prstGeom prst="rect">
            <a:avLst/>
          </a:prstGeom>
        </p:spPr>
      </p:pic>
    </p:spTree>
    <p:extLst>
      <p:ext uri="{BB962C8B-B14F-4D97-AF65-F5344CB8AC3E}">
        <p14:creationId xmlns:p14="http://schemas.microsoft.com/office/powerpoint/2010/main" val="24100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6A71E-5B80-A290-6B30-8FEF042E04CE}"/>
            </a:ext>
          </a:extLst>
        </p:cNvPr>
        <p:cNvGrpSpPr/>
        <p:nvPr/>
      </p:nvGrpSpPr>
      <p:grpSpPr>
        <a:xfrm>
          <a:off x="0" y="0"/>
          <a:ext cx="0" cy="0"/>
          <a:chOff x="0" y="0"/>
          <a:chExt cx="0" cy="0"/>
        </a:xfrm>
      </p:grpSpPr>
      <p:pic>
        <p:nvPicPr>
          <p:cNvPr id="4" name="Imagen 3" descr="Interfaz de usuario gráfica, Texto&#10;&#10;Descripción generada automáticamente">
            <a:extLst>
              <a:ext uri="{FF2B5EF4-FFF2-40B4-BE49-F238E27FC236}">
                <a16:creationId xmlns:a16="http://schemas.microsoft.com/office/drawing/2014/main" id="{44468F88-82B4-AE5D-652C-3DB52E32FBE3}"/>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Marcador de texto 4">
            <a:extLst>
              <a:ext uri="{FF2B5EF4-FFF2-40B4-BE49-F238E27FC236}">
                <a16:creationId xmlns:a16="http://schemas.microsoft.com/office/drawing/2014/main" id="{F53E46CC-E9C1-480D-B830-7D9B476A9F4F}"/>
              </a:ext>
            </a:extLst>
          </p:cNvPr>
          <p:cNvSpPr>
            <a:spLocks noGrp="1"/>
          </p:cNvSpPr>
          <p:nvPr>
            <p:ph type="body" idx="1"/>
          </p:nvPr>
        </p:nvSpPr>
        <p:spPr>
          <a:xfrm>
            <a:off x="836612" y="1923967"/>
            <a:ext cx="3827985" cy="823912"/>
          </a:xfrm>
        </p:spPr>
        <p:txBody>
          <a:bodyPr>
            <a:normAutofit fontScale="92500"/>
          </a:bodyPr>
          <a:lstStyle/>
          <a:p>
            <a:r>
              <a:rPr lang="es-CO" sz="3200" dirty="0"/>
              <a:t>OBJETIVO GENERAL</a:t>
            </a:r>
          </a:p>
        </p:txBody>
      </p:sp>
      <p:sp>
        <p:nvSpPr>
          <p:cNvPr id="6" name="Marcador de contenido 5">
            <a:extLst>
              <a:ext uri="{FF2B5EF4-FFF2-40B4-BE49-F238E27FC236}">
                <a16:creationId xmlns:a16="http://schemas.microsoft.com/office/drawing/2014/main" id="{05C3261D-A2AC-D300-9190-8CDD63605236}"/>
              </a:ext>
            </a:extLst>
          </p:cNvPr>
          <p:cNvSpPr>
            <a:spLocks noGrp="1"/>
          </p:cNvSpPr>
          <p:nvPr>
            <p:ph sz="half" idx="2"/>
          </p:nvPr>
        </p:nvSpPr>
        <p:spPr>
          <a:xfrm>
            <a:off x="836612" y="2794864"/>
            <a:ext cx="3581741" cy="1268272"/>
          </a:xfrm>
        </p:spPr>
        <p:txBody>
          <a:bodyPr>
            <a:normAutofit fontScale="85000" lnSpcReduction="20000"/>
          </a:bodyPr>
          <a:lstStyle/>
          <a:p>
            <a:pPr marL="0" indent="0">
              <a:buNone/>
            </a:pPr>
            <a:r>
              <a:rPr lang="es-CO" dirty="0">
                <a:effectLst/>
                <a:ea typeface="Calibri" panose="020F0502020204030204" pitchFamily="34" charset="0"/>
                <a:cs typeface="Arial" panose="020B0604020202020204" pitchFamily="34" charset="0"/>
              </a:rPr>
              <a:t>Diseñar un sistema ERP para gestionar los niveles inventario en la empresa Diseños Ana Victoria.</a:t>
            </a:r>
          </a:p>
        </p:txBody>
      </p:sp>
      <p:sp>
        <p:nvSpPr>
          <p:cNvPr id="7" name="Marcador de texto 6">
            <a:extLst>
              <a:ext uri="{FF2B5EF4-FFF2-40B4-BE49-F238E27FC236}">
                <a16:creationId xmlns:a16="http://schemas.microsoft.com/office/drawing/2014/main" id="{9E0721A1-67C2-FCF6-AB6E-E84B853F56BE}"/>
              </a:ext>
            </a:extLst>
          </p:cNvPr>
          <p:cNvSpPr>
            <a:spLocks noGrp="1"/>
          </p:cNvSpPr>
          <p:nvPr>
            <p:ph type="body" sz="quarter" idx="3"/>
          </p:nvPr>
        </p:nvSpPr>
        <p:spPr>
          <a:xfrm>
            <a:off x="4858504" y="761133"/>
            <a:ext cx="5183188" cy="823912"/>
          </a:xfrm>
        </p:spPr>
        <p:txBody>
          <a:bodyPr>
            <a:normAutofit fontScale="92500"/>
          </a:bodyPr>
          <a:lstStyle/>
          <a:p>
            <a:r>
              <a:rPr lang="es-CO" sz="3200" dirty="0"/>
              <a:t>OBJETIVOS ESPECIFICOS</a:t>
            </a:r>
          </a:p>
        </p:txBody>
      </p:sp>
      <p:sp>
        <p:nvSpPr>
          <p:cNvPr id="8" name="Marcador de contenido 7">
            <a:extLst>
              <a:ext uri="{FF2B5EF4-FFF2-40B4-BE49-F238E27FC236}">
                <a16:creationId xmlns:a16="http://schemas.microsoft.com/office/drawing/2014/main" id="{293B2DFA-91E7-3AB7-E0BB-B3C9CA9AEC06}"/>
              </a:ext>
            </a:extLst>
          </p:cNvPr>
          <p:cNvSpPr>
            <a:spLocks noGrp="1"/>
          </p:cNvSpPr>
          <p:nvPr>
            <p:ph sz="quarter" idx="4"/>
          </p:nvPr>
        </p:nvSpPr>
        <p:spPr>
          <a:xfrm>
            <a:off x="4858504" y="1679476"/>
            <a:ext cx="7333497" cy="4417391"/>
          </a:xfrm>
        </p:spPr>
        <p:txBody>
          <a:bodyPr>
            <a:normAutofit fontScale="85000" lnSpcReduction="20000"/>
          </a:bodyPr>
          <a:lstStyle/>
          <a:p>
            <a:pPr marL="342900" lvl="0" indent="-342900">
              <a:lnSpc>
                <a:spcPct val="106000"/>
              </a:lnSpc>
              <a:buFont typeface="Symbol" panose="05050102010706020507" pitchFamily="18" charset="2"/>
              <a:buChar char=""/>
            </a:pPr>
            <a:r>
              <a:rPr lang="es-CO" sz="2200" dirty="0">
                <a:effectLst/>
                <a:ea typeface="Calibri" panose="020F0502020204030204" pitchFamily="34" charset="0"/>
                <a:cs typeface="Arial" panose="020B0604020202020204" pitchFamily="34" charset="0"/>
              </a:rPr>
              <a:t>Diagnóstico del control de inventario al interior de la empresa Diseños Ana Victoria, por medio de recolección de información, análisis de datos, con el fin de determinar la situación actual en el manejo de inventarios de la empresa.</a:t>
            </a:r>
          </a:p>
          <a:p>
            <a:pPr marL="342900" lvl="0" indent="-342900">
              <a:lnSpc>
                <a:spcPct val="106000"/>
              </a:lnSpc>
              <a:buFont typeface="Symbol" panose="05050102010706020507" pitchFamily="18" charset="2"/>
              <a:buChar char=""/>
            </a:pPr>
            <a:r>
              <a:rPr lang="es-CO" sz="2200" dirty="0">
                <a:effectLst/>
                <a:ea typeface="Calibri" panose="020F0502020204030204" pitchFamily="34" charset="0"/>
                <a:cs typeface="Arial" panose="020B0604020202020204" pitchFamily="34" charset="0"/>
              </a:rPr>
              <a:t>Identificar las materias primas de mayor rotación en la empresa Diseños Ana Victoria, a partir de la técnica de clasificación ABC de productos, para mejorar el manejo de inventario al interior de la empresa. </a:t>
            </a:r>
          </a:p>
          <a:p>
            <a:pPr marL="342900" lvl="0" indent="-342900">
              <a:lnSpc>
                <a:spcPct val="106000"/>
              </a:lnSpc>
              <a:spcAft>
                <a:spcPts val="800"/>
              </a:spcAft>
              <a:buFont typeface="Symbol" panose="05050102010706020507" pitchFamily="18" charset="2"/>
              <a:buChar char=""/>
            </a:pPr>
            <a:r>
              <a:rPr lang="es-CO" sz="2200" dirty="0">
                <a:effectLst/>
                <a:ea typeface="Calibri" panose="020F0502020204030204" pitchFamily="34" charset="0"/>
                <a:cs typeface="Arial" panose="020B0604020202020204" pitchFamily="34" charset="0"/>
              </a:rPr>
              <a:t>Diseñar una arquitectura de sistema ERP, por medio del lenguaje de programación Python, y basado en la clasificación de productos ABC, para la toma de decisiones en el manejo de inventario de la empresa Diseños Ana Victoria.</a:t>
            </a:r>
          </a:p>
          <a:p>
            <a:endParaRPr lang="es-CO" dirty="0"/>
          </a:p>
        </p:txBody>
      </p:sp>
    </p:spTree>
    <p:extLst>
      <p:ext uri="{BB962C8B-B14F-4D97-AF65-F5344CB8AC3E}">
        <p14:creationId xmlns:p14="http://schemas.microsoft.com/office/powerpoint/2010/main" val="67261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55ADB-39A2-9BC2-82D3-E425EE49D1A2}"/>
            </a:ext>
          </a:extLst>
        </p:cNvPr>
        <p:cNvGrpSpPr/>
        <p:nvPr/>
      </p:nvGrpSpPr>
      <p:grpSpPr>
        <a:xfrm>
          <a:off x="0" y="0"/>
          <a:ext cx="0" cy="0"/>
          <a:chOff x="0" y="0"/>
          <a:chExt cx="0" cy="0"/>
        </a:xfrm>
      </p:grpSpPr>
      <p:pic>
        <p:nvPicPr>
          <p:cNvPr id="4" name="Imagen 3" descr="Interfaz de usuario gráfica, Texto&#10;&#10;Descripción generada automáticamente">
            <a:extLst>
              <a:ext uri="{FF2B5EF4-FFF2-40B4-BE49-F238E27FC236}">
                <a16:creationId xmlns:a16="http://schemas.microsoft.com/office/drawing/2014/main" id="{5E870647-D873-2931-1353-B9881EA49357}"/>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6" name="Imagen 15" descr="Diagrama&#10;&#10;Descripción generada automáticamente">
            <a:extLst>
              <a:ext uri="{FF2B5EF4-FFF2-40B4-BE49-F238E27FC236}">
                <a16:creationId xmlns:a16="http://schemas.microsoft.com/office/drawing/2014/main" id="{9A9F2313-77FC-FBBC-49EB-DAAF18F33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1760" y="150471"/>
            <a:ext cx="9940325" cy="5712936"/>
          </a:xfrm>
          <a:prstGeom prst="rect">
            <a:avLst/>
          </a:prstGeom>
        </p:spPr>
      </p:pic>
    </p:spTree>
    <p:extLst>
      <p:ext uri="{BB962C8B-B14F-4D97-AF65-F5344CB8AC3E}">
        <p14:creationId xmlns:p14="http://schemas.microsoft.com/office/powerpoint/2010/main" val="3705744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0E346-BA51-7201-76BC-686229A07F28}"/>
            </a:ext>
          </a:extLst>
        </p:cNvPr>
        <p:cNvGrpSpPr/>
        <p:nvPr/>
      </p:nvGrpSpPr>
      <p:grpSpPr>
        <a:xfrm>
          <a:off x="0" y="0"/>
          <a:ext cx="0" cy="0"/>
          <a:chOff x="0" y="0"/>
          <a:chExt cx="0" cy="0"/>
        </a:xfrm>
      </p:grpSpPr>
      <p:pic>
        <p:nvPicPr>
          <p:cNvPr id="4" name="Imagen 3" descr="Interfaz de usuario gráfica, Texto&#10;&#10;Descripción generada automáticamente">
            <a:extLst>
              <a:ext uri="{FF2B5EF4-FFF2-40B4-BE49-F238E27FC236}">
                <a16:creationId xmlns:a16="http://schemas.microsoft.com/office/drawing/2014/main" id="{63FAFC3B-AFA3-06DF-E493-7C59204C9D8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832BD44-8BB4-CFE7-E07E-91563829520F}"/>
              </a:ext>
            </a:extLst>
          </p:cNvPr>
          <p:cNvSpPr>
            <a:spLocks noGrp="1"/>
          </p:cNvSpPr>
          <p:nvPr>
            <p:ph type="title"/>
          </p:nvPr>
        </p:nvSpPr>
        <p:spPr>
          <a:xfrm>
            <a:off x="1591091" y="164918"/>
            <a:ext cx="3814823" cy="769877"/>
          </a:xfrm>
        </p:spPr>
        <p:txBody>
          <a:bodyPr/>
          <a:lstStyle/>
          <a:p>
            <a:r>
              <a:rPr lang="es-ES" b="1" dirty="0"/>
              <a:t>Estado del Arte </a:t>
            </a:r>
            <a:endParaRPr lang="es-CO" b="1" dirty="0"/>
          </a:p>
        </p:txBody>
      </p:sp>
      <p:graphicFrame>
        <p:nvGraphicFramePr>
          <p:cNvPr id="5" name="Marcador de contenido 4">
            <a:extLst>
              <a:ext uri="{FF2B5EF4-FFF2-40B4-BE49-F238E27FC236}">
                <a16:creationId xmlns:a16="http://schemas.microsoft.com/office/drawing/2014/main" id="{53132560-2342-16D8-FFDD-BDF497D3E740}"/>
              </a:ext>
            </a:extLst>
          </p:cNvPr>
          <p:cNvGraphicFramePr>
            <a:graphicFrameLocks noGrp="1"/>
          </p:cNvGraphicFramePr>
          <p:nvPr>
            <p:ph idx="1"/>
            <p:extLst>
              <p:ext uri="{D42A27DB-BD31-4B8C-83A1-F6EECF244321}">
                <p14:modId xmlns:p14="http://schemas.microsoft.com/office/powerpoint/2010/main" val="297159433"/>
              </p:ext>
            </p:extLst>
          </p:nvPr>
        </p:nvGraphicFramePr>
        <p:xfrm>
          <a:off x="901005" y="1099713"/>
          <a:ext cx="5194993" cy="14029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 name="Marcador de contenido 4">
            <a:extLst>
              <a:ext uri="{FF2B5EF4-FFF2-40B4-BE49-F238E27FC236}">
                <a16:creationId xmlns:a16="http://schemas.microsoft.com/office/drawing/2014/main" id="{360ECA67-1085-99B8-0F75-C3CB77A99682}"/>
              </a:ext>
            </a:extLst>
          </p:cNvPr>
          <p:cNvGraphicFramePr>
            <a:graphicFrameLocks/>
          </p:cNvGraphicFramePr>
          <p:nvPr>
            <p:extLst>
              <p:ext uri="{D42A27DB-BD31-4B8C-83A1-F6EECF244321}">
                <p14:modId xmlns:p14="http://schemas.microsoft.com/office/powerpoint/2010/main" val="233197645"/>
              </p:ext>
            </p:extLst>
          </p:nvPr>
        </p:nvGraphicFramePr>
        <p:xfrm>
          <a:off x="6301148" y="1099713"/>
          <a:ext cx="5685692" cy="140292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Rectángulo: esquinas redondeadas 5">
            <a:extLst>
              <a:ext uri="{FF2B5EF4-FFF2-40B4-BE49-F238E27FC236}">
                <a16:creationId xmlns:a16="http://schemas.microsoft.com/office/drawing/2014/main" id="{48385EA6-6875-0C23-ABAA-AC094920296B}"/>
              </a:ext>
            </a:extLst>
          </p:cNvPr>
          <p:cNvSpPr/>
          <p:nvPr/>
        </p:nvSpPr>
        <p:spPr>
          <a:xfrm>
            <a:off x="1863962" y="2276849"/>
            <a:ext cx="4232031" cy="580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Carencia de herramientas tecnológicas adecuadas.</a:t>
            </a:r>
            <a:endParaRPr lang="es-CO" dirty="0"/>
          </a:p>
        </p:txBody>
      </p:sp>
      <p:sp>
        <p:nvSpPr>
          <p:cNvPr id="7" name="Rectángulo: esquinas redondeadas 6">
            <a:extLst>
              <a:ext uri="{FF2B5EF4-FFF2-40B4-BE49-F238E27FC236}">
                <a16:creationId xmlns:a16="http://schemas.microsoft.com/office/drawing/2014/main" id="{532F0357-D844-895E-7D78-06F17175B145}"/>
              </a:ext>
            </a:extLst>
          </p:cNvPr>
          <p:cNvSpPr/>
          <p:nvPr/>
        </p:nvSpPr>
        <p:spPr>
          <a:xfrm>
            <a:off x="1863962" y="3000020"/>
            <a:ext cx="4232031" cy="580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Dificultades en el pronóstico de la demanda.</a:t>
            </a:r>
            <a:endParaRPr lang="es-CO" dirty="0"/>
          </a:p>
        </p:txBody>
      </p:sp>
      <p:sp>
        <p:nvSpPr>
          <p:cNvPr id="8" name="Rectángulo: esquinas redondeadas 7">
            <a:extLst>
              <a:ext uri="{FF2B5EF4-FFF2-40B4-BE49-F238E27FC236}">
                <a16:creationId xmlns:a16="http://schemas.microsoft.com/office/drawing/2014/main" id="{D0CE7F7A-6CD9-BD4E-6FEB-AC017CC9DAE8}"/>
              </a:ext>
            </a:extLst>
          </p:cNvPr>
          <p:cNvSpPr/>
          <p:nvPr/>
        </p:nvSpPr>
        <p:spPr>
          <a:xfrm>
            <a:off x="1863961" y="3724768"/>
            <a:ext cx="4232031" cy="580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Problemas de exceso o falta de existencias.</a:t>
            </a:r>
            <a:endParaRPr lang="es-CO" dirty="0"/>
          </a:p>
        </p:txBody>
      </p:sp>
      <p:sp>
        <p:nvSpPr>
          <p:cNvPr id="9" name="Rectángulo: esquinas redondeadas 8">
            <a:extLst>
              <a:ext uri="{FF2B5EF4-FFF2-40B4-BE49-F238E27FC236}">
                <a16:creationId xmlns:a16="http://schemas.microsoft.com/office/drawing/2014/main" id="{053BA13D-4E1F-B562-4A2B-D57256AA5B46}"/>
              </a:ext>
            </a:extLst>
          </p:cNvPr>
          <p:cNvSpPr/>
          <p:nvPr/>
        </p:nvSpPr>
        <p:spPr>
          <a:xfrm>
            <a:off x="1863961" y="4463668"/>
            <a:ext cx="4232031" cy="580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Acceso limitado a datos actualizados para la toma de decisiones.</a:t>
            </a:r>
            <a:endParaRPr lang="es-CO" dirty="0"/>
          </a:p>
        </p:txBody>
      </p:sp>
      <p:sp>
        <p:nvSpPr>
          <p:cNvPr id="10" name="Rectángulo: esquinas redondeadas 9">
            <a:extLst>
              <a:ext uri="{FF2B5EF4-FFF2-40B4-BE49-F238E27FC236}">
                <a16:creationId xmlns:a16="http://schemas.microsoft.com/office/drawing/2014/main" id="{59B4274F-0E30-D95B-C68D-B9A8DA9361C9}"/>
              </a:ext>
            </a:extLst>
          </p:cNvPr>
          <p:cNvSpPr/>
          <p:nvPr/>
        </p:nvSpPr>
        <p:spPr>
          <a:xfrm>
            <a:off x="1863960" y="5172687"/>
            <a:ext cx="4232031" cy="580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Altos costos operativos debido a reprocesos.</a:t>
            </a:r>
            <a:endParaRPr lang="es-CO" dirty="0"/>
          </a:p>
        </p:txBody>
      </p:sp>
      <p:sp>
        <p:nvSpPr>
          <p:cNvPr id="11" name="Rectángulo: esquinas redondeadas 10">
            <a:extLst>
              <a:ext uri="{FF2B5EF4-FFF2-40B4-BE49-F238E27FC236}">
                <a16:creationId xmlns:a16="http://schemas.microsoft.com/office/drawing/2014/main" id="{2B824862-8D52-891C-0CAF-9B91AA1AC8E9}"/>
              </a:ext>
            </a:extLst>
          </p:cNvPr>
          <p:cNvSpPr/>
          <p:nvPr/>
        </p:nvSpPr>
        <p:spPr>
          <a:xfrm>
            <a:off x="1863959" y="5920543"/>
            <a:ext cx="4232031" cy="580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Impacto negativo en la satisfacción del cliente.</a:t>
            </a:r>
            <a:endParaRPr lang="es-CO" dirty="0"/>
          </a:p>
        </p:txBody>
      </p:sp>
      <p:sp>
        <p:nvSpPr>
          <p:cNvPr id="12" name="Rectángulo: esquinas redondeadas 11">
            <a:extLst>
              <a:ext uri="{FF2B5EF4-FFF2-40B4-BE49-F238E27FC236}">
                <a16:creationId xmlns:a16="http://schemas.microsoft.com/office/drawing/2014/main" id="{E0991B29-FFAB-E060-E19D-38D9832DC294}"/>
              </a:ext>
            </a:extLst>
          </p:cNvPr>
          <p:cNvSpPr/>
          <p:nvPr/>
        </p:nvSpPr>
        <p:spPr>
          <a:xfrm>
            <a:off x="7274157" y="2276849"/>
            <a:ext cx="4712683" cy="580293"/>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ES" dirty="0"/>
              <a:t>Análisis de datos.</a:t>
            </a:r>
            <a:endParaRPr lang="es-CO" dirty="0"/>
          </a:p>
        </p:txBody>
      </p:sp>
      <p:sp>
        <p:nvSpPr>
          <p:cNvPr id="13" name="Rectángulo: esquinas redondeadas 12">
            <a:extLst>
              <a:ext uri="{FF2B5EF4-FFF2-40B4-BE49-F238E27FC236}">
                <a16:creationId xmlns:a16="http://schemas.microsoft.com/office/drawing/2014/main" id="{D71A7ECA-38E3-3FA3-4FB5-7E2519606FCD}"/>
              </a:ext>
            </a:extLst>
          </p:cNvPr>
          <p:cNvSpPr/>
          <p:nvPr/>
        </p:nvSpPr>
        <p:spPr>
          <a:xfrm>
            <a:off x="7274156" y="3000020"/>
            <a:ext cx="4712683" cy="580293"/>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O" dirty="0"/>
              <a:t>Pronósticos de demanda.</a:t>
            </a:r>
          </a:p>
        </p:txBody>
      </p:sp>
      <p:sp>
        <p:nvSpPr>
          <p:cNvPr id="14" name="Rectángulo: esquinas redondeadas 13">
            <a:extLst>
              <a:ext uri="{FF2B5EF4-FFF2-40B4-BE49-F238E27FC236}">
                <a16:creationId xmlns:a16="http://schemas.microsoft.com/office/drawing/2014/main" id="{D043F2C5-33DC-20D9-053B-DE04C46DA464}"/>
              </a:ext>
            </a:extLst>
          </p:cNvPr>
          <p:cNvSpPr/>
          <p:nvPr/>
        </p:nvSpPr>
        <p:spPr>
          <a:xfrm>
            <a:off x="7274156" y="3723191"/>
            <a:ext cx="4712683" cy="580293"/>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O" dirty="0"/>
              <a:t>Clasificación ABC de productos.</a:t>
            </a:r>
          </a:p>
        </p:txBody>
      </p:sp>
      <p:sp>
        <p:nvSpPr>
          <p:cNvPr id="15" name="Rectángulo: esquinas redondeadas 14">
            <a:extLst>
              <a:ext uri="{FF2B5EF4-FFF2-40B4-BE49-F238E27FC236}">
                <a16:creationId xmlns:a16="http://schemas.microsoft.com/office/drawing/2014/main" id="{CE367ABF-B54B-6D92-A943-E64A5E1FC0AF}"/>
              </a:ext>
            </a:extLst>
          </p:cNvPr>
          <p:cNvSpPr/>
          <p:nvPr/>
        </p:nvSpPr>
        <p:spPr>
          <a:xfrm>
            <a:off x="7274156" y="4473867"/>
            <a:ext cx="4712683" cy="580293"/>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O" dirty="0"/>
              <a:t>Gestión automatizada de inventarios.</a:t>
            </a:r>
          </a:p>
        </p:txBody>
      </p:sp>
      <p:sp>
        <p:nvSpPr>
          <p:cNvPr id="16" name="Rectángulo: esquinas redondeadas 15">
            <a:extLst>
              <a:ext uri="{FF2B5EF4-FFF2-40B4-BE49-F238E27FC236}">
                <a16:creationId xmlns:a16="http://schemas.microsoft.com/office/drawing/2014/main" id="{DDEA5948-E78F-D986-5885-907F3E90D761}"/>
              </a:ext>
            </a:extLst>
          </p:cNvPr>
          <p:cNvSpPr/>
          <p:nvPr/>
        </p:nvSpPr>
        <p:spPr>
          <a:xfrm>
            <a:off x="7274156" y="5172686"/>
            <a:ext cx="4712683" cy="580293"/>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O" dirty="0"/>
              <a:t>Planificación de recursos empresariales.</a:t>
            </a:r>
          </a:p>
        </p:txBody>
      </p:sp>
    </p:spTree>
    <p:extLst>
      <p:ext uri="{BB962C8B-B14F-4D97-AF65-F5344CB8AC3E}">
        <p14:creationId xmlns:p14="http://schemas.microsoft.com/office/powerpoint/2010/main" val="342851038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0267779E8DC1242BD4FC9E0E0A69EFB" ma:contentTypeVersion="13" ma:contentTypeDescription="Crear nuevo documento." ma:contentTypeScope="" ma:versionID="849eca140885cb672cde28804add907c">
  <xsd:schema xmlns:xsd="http://www.w3.org/2001/XMLSchema" xmlns:xs="http://www.w3.org/2001/XMLSchema" xmlns:p="http://schemas.microsoft.com/office/2006/metadata/properties" xmlns:ns2="09cd21a0-dc7a-4852-97fc-c6749ca9ca4a" xmlns:ns3="4f0c5455-8529-42d5-b356-3784bca3689b" targetNamespace="http://schemas.microsoft.com/office/2006/metadata/properties" ma:root="true" ma:fieldsID="4fceb8b5c2133b8c7bee968dfd7d943e" ns2:_="" ns3:_="">
    <xsd:import namespace="09cd21a0-dc7a-4852-97fc-c6749ca9ca4a"/>
    <xsd:import namespace="4f0c5455-8529-42d5-b356-3784bca368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element ref="ns2:MediaServiceDateTaken"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cd21a0-dc7a-4852-97fc-c6749ca9ca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description="" ma:hidden="true" ma:indexed="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6c148578-2a8e-4008-9394-43dc11de7f52"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0c5455-8529-42d5-b356-3784bca3689b"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93384791-d8d2-4833-a168-4a7d0ca0ccc1}" ma:internalName="TaxCatchAll" ma:showField="CatchAllData" ma:web="4f0c5455-8529-42d5-b356-3784bca3689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DA7839-CB95-4BB5-BA45-946B6A2BFE85}">
  <ds:schemaRefs>
    <ds:schemaRef ds:uri="http://schemas.microsoft.com/sharepoint/v3/contenttype/forms"/>
  </ds:schemaRefs>
</ds:datastoreItem>
</file>

<file path=customXml/itemProps2.xml><?xml version="1.0" encoding="utf-8"?>
<ds:datastoreItem xmlns:ds="http://schemas.openxmlformats.org/officeDocument/2006/customXml" ds:itemID="{9D3E1D8A-7FBF-4E87-AC19-92C3F93A36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cd21a0-dc7a-4852-97fc-c6749ca9ca4a"/>
    <ds:schemaRef ds:uri="4f0c5455-8529-42d5-b356-3784bca368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11792</TotalTime>
  <Words>841</Words>
  <Application>Microsoft Office PowerPoint</Application>
  <PresentationFormat>Panorámica</PresentationFormat>
  <Paragraphs>99</Paragraphs>
  <Slides>18</Slides>
  <Notes>8</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18</vt:i4>
      </vt:variant>
    </vt:vector>
  </HeadingPairs>
  <TitlesOfParts>
    <vt:vector size="27" baseType="lpstr">
      <vt:lpstr>Aptos</vt:lpstr>
      <vt:lpstr>Aptos Display</vt:lpstr>
      <vt:lpstr>Arial</vt:lpstr>
      <vt:lpstr>Calibri</vt:lpstr>
      <vt:lpstr>Liberation Sans Narrow</vt:lpstr>
      <vt:lpstr>Montserrat</vt:lpstr>
      <vt:lpstr>Symbol</vt:lpstr>
      <vt:lpstr>Wingdings</vt:lpstr>
      <vt:lpstr>Tema de Office</vt:lpstr>
      <vt:lpstr>Presentación de PowerPoint</vt:lpstr>
      <vt:lpstr>Presentación de PowerPoint</vt:lpstr>
      <vt:lpstr>Presentación de PowerPoint</vt:lpstr>
      <vt:lpstr>Presentación de PowerPoint</vt:lpstr>
      <vt:lpstr>Introducción</vt:lpstr>
      <vt:lpstr>Problema</vt:lpstr>
      <vt:lpstr>Presentación de PowerPoint</vt:lpstr>
      <vt:lpstr>Presentación de PowerPoint</vt:lpstr>
      <vt:lpstr>Estado del Arte </vt:lpstr>
      <vt:lpstr>Metodología </vt:lpstr>
      <vt:lpstr>Resultados </vt:lpstr>
      <vt:lpstr>Resultados </vt:lpstr>
      <vt:lpstr>Resultados </vt:lpstr>
      <vt:lpstr>Resultados </vt:lpstr>
      <vt:lpstr>Conclusiones </vt:lpstr>
      <vt:lpstr>Conclusiones </vt:lpstr>
      <vt:lpstr>Bibliografía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Usme Sanchez</dc:creator>
  <cp:lastModifiedBy>Cesar Julian Arbelaez Gaviria</cp:lastModifiedBy>
  <cp:revision>8</cp:revision>
  <dcterms:created xsi:type="dcterms:W3CDTF">2024-07-04T15:48:24Z</dcterms:created>
  <dcterms:modified xsi:type="dcterms:W3CDTF">2024-11-28T13:49:52Z</dcterms:modified>
</cp:coreProperties>
</file>