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9" r:id="rId3"/>
    <p:sldId id="260" r:id="rId4"/>
    <p:sldId id="261" r:id="rId5"/>
    <p:sldId id="262" r:id="rId6"/>
    <p:sldId id="301" r:id="rId7"/>
    <p:sldId id="302" r:id="rId8"/>
    <p:sldId id="263" r:id="rId9"/>
    <p:sldId id="303" r:id="rId10"/>
    <p:sldId id="264" r:id="rId11"/>
    <p:sldId id="305" r:id="rId12"/>
    <p:sldId id="304" r:id="rId13"/>
    <p:sldId id="306" r:id="rId14"/>
    <p:sldId id="265" r:id="rId15"/>
    <p:sldId id="266" r:id="rId16"/>
    <p:sldId id="307" r:id="rId17"/>
    <p:sldId id="308" r:id="rId18"/>
  </p:sldIdLst>
  <p:sldSz cx="9144000" cy="5143500" type="screen16x9"/>
  <p:notesSz cx="6858000" cy="9144000"/>
  <p:embeddedFontLst>
    <p:embeddedFont>
      <p:font typeface="Kreon" panose="020B0604020202020204" charset="0"/>
      <p:regular r:id="rId20"/>
      <p:bold r:id="rId21"/>
    </p:embeddedFont>
    <p:embeddedFont>
      <p:font typeface="Lato" panose="020F050202020403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F23B4-0AEC-4A7F-A5B8-EEE2625CEF2B}" v="9" dt="2023-03-07T04:18:01.699"/>
  </p1510:revLst>
</p1510:revInfo>
</file>

<file path=ppt/tableStyles.xml><?xml version="1.0" encoding="utf-8"?>
<a:tblStyleLst xmlns:a="http://schemas.openxmlformats.org/drawingml/2006/main" def="{965854BB-0758-414A-B6ED-C922D562F36C}">
  <a:tblStyle styleId="{965854BB-0758-414A-B6ED-C922D562F36C}" styleName="Table_0">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BB175B3-3BFE-416C-92D9-1D82912430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Ospina Muñoz" userId="b6e275946088a6ca" providerId="LiveId" clId="{B8DF23B4-0AEC-4A7F-A5B8-EEE2625CEF2B}"/>
    <pc:docChg chg="undo custSel addSld delSld modSld sldOrd delMainMaster">
      <pc:chgData name="Cesar Ospina Muñoz" userId="b6e275946088a6ca" providerId="LiveId" clId="{B8DF23B4-0AEC-4A7F-A5B8-EEE2625CEF2B}" dt="2023-03-07T04:18:50.144" v="803" actId="47"/>
      <pc:docMkLst>
        <pc:docMk/>
      </pc:docMkLst>
      <pc:sldChg chg="modSp mod">
        <pc:chgData name="Cesar Ospina Muñoz" userId="b6e275946088a6ca" providerId="LiveId" clId="{B8DF23B4-0AEC-4A7F-A5B8-EEE2625CEF2B}" dt="2023-03-07T03:14:00.923" v="26" actId="6549"/>
        <pc:sldMkLst>
          <pc:docMk/>
          <pc:sldMk cId="0" sldId="256"/>
        </pc:sldMkLst>
        <pc:spChg chg="mod">
          <ac:chgData name="Cesar Ospina Muñoz" userId="b6e275946088a6ca" providerId="LiveId" clId="{B8DF23B4-0AEC-4A7F-A5B8-EEE2625CEF2B}" dt="2023-03-07T03:13:36.602" v="19" actId="404"/>
          <ac:spMkLst>
            <pc:docMk/>
            <pc:sldMk cId="0" sldId="256"/>
            <ac:spMk id="127" creationId="{00000000-0000-0000-0000-000000000000}"/>
          </ac:spMkLst>
        </pc:spChg>
        <pc:spChg chg="mod">
          <ac:chgData name="Cesar Ospina Muñoz" userId="b6e275946088a6ca" providerId="LiveId" clId="{B8DF23B4-0AEC-4A7F-A5B8-EEE2625CEF2B}" dt="2023-03-07T03:14:00.923" v="26" actId="6549"/>
          <ac:spMkLst>
            <pc:docMk/>
            <pc:sldMk cId="0" sldId="256"/>
            <ac:spMk id="128" creationId="{00000000-0000-0000-0000-000000000000}"/>
          </ac:spMkLst>
        </pc:spChg>
      </pc:sldChg>
      <pc:sldChg chg="del">
        <pc:chgData name="Cesar Ospina Muñoz" userId="b6e275946088a6ca" providerId="LiveId" clId="{B8DF23B4-0AEC-4A7F-A5B8-EEE2625CEF2B}" dt="2023-03-07T03:18:26.194" v="27" actId="47"/>
        <pc:sldMkLst>
          <pc:docMk/>
          <pc:sldMk cId="0" sldId="257"/>
        </pc:sldMkLst>
      </pc:sldChg>
      <pc:sldChg chg="del">
        <pc:chgData name="Cesar Ospina Muñoz" userId="b6e275946088a6ca" providerId="LiveId" clId="{B8DF23B4-0AEC-4A7F-A5B8-EEE2625CEF2B}" dt="2023-03-07T03:18:32.827" v="28" actId="47"/>
        <pc:sldMkLst>
          <pc:docMk/>
          <pc:sldMk cId="0" sldId="258"/>
        </pc:sldMkLst>
      </pc:sldChg>
      <pc:sldChg chg="addSp delSp modSp mod">
        <pc:chgData name="Cesar Ospina Muñoz" userId="b6e275946088a6ca" providerId="LiveId" clId="{B8DF23B4-0AEC-4A7F-A5B8-EEE2625CEF2B}" dt="2023-03-07T03:31:01.027" v="259" actId="20577"/>
        <pc:sldMkLst>
          <pc:docMk/>
          <pc:sldMk cId="0" sldId="259"/>
        </pc:sldMkLst>
        <pc:spChg chg="add del mod">
          <ac:chgData name="Cesar Ospina Muñoz" userId="b6e275946088a6ca" providerId="LiveId" clId="{B8DF23B4-0AEC-4A7F-A5B8-EEE2625CEF2B}" dt="2023-03-07T03:23:55.908" v="62" actId="478"/>
          <ac:spMkLst>
            <pc:docMk/>
            <pc:sldMk cId="0" sldId="259"/>
            <ac:spMk id="3" creationId="{945535D6-46EF-0E3E-519D-C9A8C1F09E2C}"/>
          </ac:spMkLst>
        </pc:spChg>
        <pc:spChg chg="add del mod">
          <ac:chgData name="Cesar Ospina Muñoz" userId="b6e275946088a6ca" providerId="LiveId" clId="{B8DF23B4-0AEC-4A7F-A5B8-EEE2625CEF2B}" dt="2023-03-07T03:24:12.164" v="77" actId="478"/>
          <ac:spMkLst>
            <pc:docMk/>
            <pc:sldMk cId="0" sldId="259"/>
            <ac:spMk id="5" creationId="{127205F5-5281-FFCA-64D2-9F3AE0B2F1B7}"/>
          </ac:spMkLst>
        </pc:spChg>
        <pc:spChg chg="add del mod">
          <ac:chgData name="Cesar Ospina Muñoz" userId="b6e275946088a6ca" providerId="LiveId" clId="{B8DF23B4-0AEC-4A7F-A5B8-EEE2625CEF2B}" dt="2023-03-07T03:27:47.742" v="113" actId="478"/>
          <ac:spMkLst>
            <pc:docMk/>
            <pc:sldMk cId="0" sldId="259"/>
            <ac:spMk id="7" creationId="{FAF5D53A-5EB9-1195-DE61-B4A540446B8A}"/>
          </ac:spMkLst>
        </pc:spChg>
        <pc:spChg chg="add del mod">
          <ac:chgData name="Cesar Ospina Muñoz" userId="b6e275946088a6ca" providerId="LiveId" clId="{B8DF23B4-0AEC-4A7F-A5B8-EEE2625CEF2B}" dt="2023-03-07T03:27:51.671" v="115" actId="478"/>
          <ac:spMkLst>
            <pc:docMk/>
            <pc:sldMk cId="0" sldId="259"/>
            <ac:spMk id="9" creationId="{03E4C2DD-5485-699F-1948-72FD6BA0BC42}"/>
          </ac:spMkLst>
        </pc:spChg>
        <pc:spChg chg="add mod">
          <ac:chgData name="Cesar Ospina Muñoz" userId="b6e275946088a6ca" providerId="LiveId" clId="{B8DF23B4-0AEC-4A7F-A5B8-EEE2625CEF2B}" dt="2023-03-07T03:30:58.787" v="257" actId="1076"/>
          <ac:spMkLst>
            <pc:docMk/>
            <pc:sldMk cId="0" sldId="259"/>
            <ac:spMk id="10" creationId="{6E37D5B4-6297-2EED-9F97-8AE7CD399950}"/>
          </ac:spMkLst>
        </pc:spChg>
        <pc:spChg chg="add mod">
          <ac:chgData name="Cesar Ospina Muñoz" userId="b6e275946088a6ca" providerId="LiveId" clId="{B8DF23B4-0AEC-4A7F-A5B8-EEE2625CEF2B}" dt="2023-03-07T03:31:01.027" v="259" actId="20577"/>
          <ac:spMkLst>
            <pc:docMk/>
            <pc:sldMk cId="0" sldId="259"/>
            <ac:spMk id="11" creationId="{50CB05B4-B9DD-B9DC-E167-18DC5C05DF68}"/>
          </ac:spMkLst>
        </pc:spChg>
        <pc:spChg chg="add mod">
          <ac:chgData name="Cesar Ospina Muñoz" userId="b6e275946088a6ca" providerId="LiveId" clId="{B8DF23B4-0AEC-4A7F-A5B8-EEE2625CEF2B}" dt="2023-03-07T03:28:13.285" v="239" actId="1035"/>
          <ac:spMkLst>
            <pc:docMk/>
            <pc:sldMk cId="0" sldId="259"/>
            <ac:spMk id="12" creationId="{F47E4740-6643-32A3-0C4F-E2E81DB618B3}"/>
          </ac:spMkLst>
        </pc:spChg>
        <pc:spChg chg="mod">
          <ac:chgData name="Cesar Ospina Muñoz" userId="b6e275946088a6ca" providerId="LiveId" clId="{B8DF23B4-0AEC-4A7F-A5B8-EEE2625CEF2B}" dt="2023-03-07T03:20:26.573" v="46" actId="20577"/>
          <ac:spMkLst>
            <pc:docMk/>
            <pc:sldMk cId="0" sldId="259"/>
            <ac:spMk id="165" creationId="{00000000-0000-0000-0000-000000000000}"/>
          </ac:spMkLst>
        </pc:spChg>
        <pc:spChg chg="mod">
          <ac:chgData name="Cesar Ospina Muñoz" userId="b6e275946088a6ca" providerId="LiveId" clId="{B8DF23B4-0AEC-4A7F-A5B8-EEE2625CEF2B}" dt="2023-03-07T03:23:51.913" v="60" actId="20577"/>
          <ac:spMkLst>
            <pc:docMk/>
            <pc:sldMk cId="0" sldId="259"/>
            <ac:spMk id="166" creationId="{00000000-0000-0000-0000-000000000000}"/>
          </ac:spMkLst>
        </pc:spChg>
        <pc:spChg chg="del">
          <ac:chgData name="Cesar Ospina Muñoz" userId="b6e275946088a6ca" providerId="LiveId" clId="{B8DF23B4-0AEC-4A7F-A5B8-EEE2625CEF2B}" dt="2023-03-07T03:23:53.875" v="61" actId="478"/>
          <ac:spMkLst>
            <pc:docMk/>
            <pc:sldMk cId="0" sldId="259"/>
            <ac:spMk id="168" creationId="{00000000-0000-0000-0000-000000000000}"/>
          </ac:spMkLst>
        </pc:spChg>
        <pc:spChg chg="mod">
          <ac:chgData name="Cesar Ospina Muñoz" userId="b6e275946088a6ca" providerId="LiveId" clId="{B8DF23B4-0AEC-4A7F-A5B8-EEE2625CEF2B}" dt="2023-03-07T03:24:07.324" v="75" actId="20577"/>
          <ac:spMkLst>
            <pc:docMk/>
            <pc:sldMk cId="0" sldId="259"/>
            <ac:spMk id="170" creationId="{00000000-0000-0000-0000-000000000000}"/>
          </ac:spMkLst>
        </pc:spChg>
        <pc:spChg chg="del">
          <ac:chgData name="Cesar Ospina Muñoz" userId="b6e275946088a6ca" providerId="LiveId" clId="{B8DF23B4-0AEC-4A7F-A5B8-EEE2625CEF2B}" dt="2023-03-07T03:24:09.311" v="76" actId="478"/>
          <ac:spMkLst>
            <pc:docMk/>
            <pc:sldMk cId="0" sldId="259"/>
            <ac:spMk id="171" creationId="{00000000-0000-0000-0000-000000000000}"/>
          </ac:spMkLst>
        </pc:spChg>
        <pc:spChg chg="mod">
          <ac:chgData name="Cesar Ospina Muñoz" userId="b6e275946088a6ca" providerId="LiveId" clId="{B8DF23B4-0AEC-4A7F-A5B8-EEE2625CEF2B}" dt="2023-03-07T03:27:57.592" v="139" actId="1035"/>
          <ac:spMkLst>
            <pc:docMk/>
            <pc:sldMk cId="0" sldId="259"/>
            <ac:spMk id="172" creationId="{00000000-0000-0000-0000-000000000000}"/>
          </ac:spMkLst>
        </pc:spChg>
        <pc:spChg chg="mod">
          <ac:chgData name="Cesar Ospina Muñoz" userId="b6e275946088a6ca" providerId="LiveId" clId="{B8DF23B4-0AEC-4A7F-A5B8-EEE2625CEF2B}" dt="2023-03-07T03:27:57.592" v="139" actId="1035"/>
          <ac:spMkLst>
            <pc:docMk/>
            <pc:sldMk cId="0" sldId="259"/>
            <ac:spMk id="173" creationId="{00000000-0000-0000-0000-000000000000}"/>
          </ac:spMkLst>
        </pc:spChg>
        <pc:spChg chg="del">
          <ac:chgData name="Cesar Ospina Muñoz" userId="b6e275946088a6ca" providerId="LiveId" clId="{B8DF23B4-0AEC-4A7F-A5B8-EEE2625CEF2B}" dt="2023-03-07T03:27:45.256" v="112" actId="478"/>
          <ac:spMkLst>
            <pc:docMk/>
            <pc:sldMk cId="0" sldId="259"/>
            <ac:spMk id="174" creationId="{00000000-0000-0000-0000-000000000000}"/>
          </ac:spMkLst>
        </pc:spChg>
        <pc:spChg chg="mod">
          <ac:chgData name="Cesar Ospina Muñoz" userId="b6e275946088a6ca" providerId="LiveId" clId="{B8DF23B4-0AEC-4A7F-A5B8-EEE2625CEF2B}" dt="2023-03-07T03:27:57.592" v="139" actId="1035"/>
          <ac:spMkLst>
            <pc:docMk/>
            <pc:sldMk cId="0" sldId="259"/>
            <ac:spMk id="175" creationId="{00000000-0000-0000-0000-000000000000}"/>
          </ac:spMkLst>
        </pc:spChg>
        <pc:spChg chg="mod">
          <ac:chgData name="Cesar Ospina Muñoz" userId="b6e275946088a6ca" providerId="LiveId" clId="{B8DF23B4-0AEC-4A7F-A5B8-EEE2625CEF2B}" dt="2023-03-07T03:27:57.592" v="139" actId="1035"/>
          <ac:spMkLst>
            <pc:docMk/>
            <pc:sldMk cId="0" sldId="259"/>
            <ac:spMk id="176" creationId="{00000000-0000-0000-0000-000000000000}"/>
          </ac:spMkLst>
        </pc:spChg>
        <pc:spChg chg="del">
          <ac:chgData name="Cesar Ospina Muñoz" userId="b6e275946088a6ca" providerId="LiveId" clId="{B8DF23B4-0AEC-4A7F-A5B8-EEE2625CEF2B}" dt="2023-03-07T03:27:49.487" v="114" actId="478"/>
          <ac:spMkLst>
            <pc:docMk/>
            <pc:sldMk cId="0" sldId="259"/>
            <ac:spMk id="177" creationId="{00000000-0000-0000-0000-000000000000}"/>
          </ac:spMkLst>
        </pc:spChg>
        <pc:spChg chg="mod">
          <ac:chgData name="Cesar Ospina Muñoz" userId="b6e275946088a6ca" providerId="LiveId" clId="{B8DF23B4-0AEC-4A7F-A5B8-EEE2625CEF2B}" dt="2023-03-07T03:27:57.592" v="139" actId="1035"/>
          <ac:spMkLst>
            <pc:docMk/>
            <pc:sldMk cId="0" sldId="259"/>
            <ac:spMk id="179" creationId="{00000000-0000-0000-0000-000000000000}"/>
          </ac:spMkLst>
        </pc:spChg>
        <pc:spChg chg="mod">
          <ac:chgData name="Cesar Ospina Muñoz" userId="b6e275946088a6ca" providerId="LiveId" clId="{B8DF23B4-0AEC-4A7F-A5B8-EEE2625CEF2B}" dt="2023-03-07T03:27:57.592" v="139" actId="1035"/>
          <ac:spMkLst>
            <pc:docMk/>
            <pc:sldMk cId="0" sldId="259"/>
            <ac:spMk id="181" creationId="{00000000-0000-0000-0000-000000000000}"/>
          </ac:spMkLst>
        </pc:spChg>
      </pc:sldChg>
      <pc:sldChg chg="addSp delSp modSp mod">
        <pc:chgData name="Cesar Ospina Muñoz" userId="b6e275946088a6ca" providerId="LiveId" clId="{B8DF23B4-0AEC-4A7F-A5B8-EEE2625CEF2B}" dt="2023-03-07T03:31:21.540" v="262" actId="478"/>
        <pc:sldMkLst>
          <pc:docMk/>
          <pc:sldMk cId="0" sldId="260"/>
        </pc:sldMkLst>
        <pc:spChg chg="add del mod">
          <ac:chgData name="Cesar Ospina Muñoz" userId="b6e275946088a6ca" providerId="LiveId" clId="{B8DF23B4-0AEC-4A7F-A5B8-EEE2625CEF2B}" dt="2023-03-07T03:31:21.540" v="262" actId="478"/>
          <ac:spMkLst>
            <pc:docMk/>
            <pc:sldMk cId="0" sldId="260"/>
            <ac:spMk id="3" creationId="{E4BBD170-4985-D0A9-EFA8-D78700804515}"/>
          </ac:spMkLst>
        </pc:spChg>
        <pc:spChg chg="mod">
          <ac:chgData name="Cesar Ospina Muñoz" userId="b6e275946088a6ca" providerId="LiveId" clId="{B8DF23B4-0AEC-4A7F-A5B8-EEE2625CEF2B}" dt="2023-03-07T03:31:17.405" v="260"/>
          <ac:spMkLst>
            <pc:docMk/>
            <pc:sldMk cId="0" sldId="260"/>
            <ac:spMk id="187" creationId="{00000000-0000-0000-0000-000000000000}"/>
          </ac:spMkLst>
        </pc:spChg>
        <pc:spChg chg="del">
          <ac:chgData name="Cesar Ospina Muñoz" userId="b6e275946088a6ca" providerId="LiveId" clId="{B8DF23B4-0AEC-4A7F-A5B8-EEE2625CEF2B}" dt="2023-03-07T03:31:19.315" v="261" actId="478"/>
          <ac:spMkLst>
            <pc:docMk/>
            <pc:sldMk cId="0" sldId="260"/>
            <ac:spMk id="188" creationId="{00000000-0000-0000-0000-000000000000}"/>
          </ac:spMkLst>
        </pc:spChg>
      </pc:sldChg>
      <pc:sldChg chg="addSp delSp modSp mod">
        <pc:chgData name="Cesar Ospina Muñoz" userId="b6e275946088a6ca" providerId="LiveId" clId="{B8DF23B4-0AEC-4A7F-A5B8-EEE2625CEF2B}" dt="2023-03-07T03:45:42.370" v="324" actId="1076"/>
        <pc:sldMkLst>
          <pc:docMk/>
          <pc:sldMk cId="0" sldId="261"/>
        </pc:sldMkLst>
        <pc:spChg chg="add del mod">
          <ac:chgData name="Cesar Ospina Muñoz" userId="b6e275946088a6ca" providerId="LiveId" clId="{B8DF23B4-0AEC-4A7F-A5B8-EEE2625CEF2B}" dt="2023-03-07T03:31:36.851" v="264" actId="478"/>
          <ac:spMkLst>
            <pc:docMk/>
            <pc:sldMk cId="0" sldId="261"/>
            <ac:spMk id="3" creationId="{CB4E8439-4A23-2544-7F9B-2E67BD5BE72F}"/>
          </ac:spMkLst>
        </pc:spChg>
        <pc:spChg chg="add del mod">
          <ac:chgData name="Cesar Ospina Muñoz" userId="b6e275946088a6ca" providerId="LiveId" clId="{B8DF23B4-0AEC-4A7F-A5B8-EEE2625CEF2B}" dt="2023-03-07T03:39:40.952" v="286"/>
          <ac:spMkLst>
            <pc:docMk/>
            <pc:sldMk cId="0" sldId="261"/>
            <ac:spMk id="4" creationId="{9F7886D3-3D58-2843-5B60-14FDAF17B09C}"/>
          </ac:spMkLst>
        </pc:spChg>
        <pc:spChg chg="add del mod">
          <ac:chgData name="Cesar Ospina Muñoz" userId="b6e275946088a6ca" providerId="LiveId" clId="{B8DF23B4-0AEC-4A7F-A5B8-EEE2625CEF2B}" dt="2023-03-07T03:39:57.994" v="293" actId="478"/>
          <ac:spMkLst>
            <pc:docMk/>
            <pc:sldMk cId="0" sldId="261"/>
            <ac:spMk id="5" creationId="{6AA05F96-EC08-98D7-5287-6B67E3C6D8EB}"/>
          </ac:spMkLst>
        </pc:spChg>
        <pc:spChg chg="del">
          <ac:chgData name="Cesar Ospina Muñoz" userId="b6e275946088a6ca" providerId="LiveId" clId="{B8DF23B4-0AEC-4A7F-A5B8-EEE2625CEF2B}" dt="2023-03-07T03:31:34.491" v="263" actId="478"/>
          <ac:spMkLst>
            <pc:docMk/>
            <pc:sldMk cId="0" sldId="261"/>
            <ac:spMk id="194" creationId="{00000000-0000-0000-0000-000000000000}"/>
          </ac:spMkLst>
        </pc:spChg>
        <pc:spChg chg="mod">
          <ac:chgData name="Cesar Ospina Muñoz" userId="b6e275946088a6ca" providerId="LiveId" clId="{B8DF23B4-0AEC-4A7F-A5B8-EEE2625CEF2B}" dt="2023-03-07T03:45:42.370" v="324" actId="1076"/>
          <ac:spMkLst>
            <pc:docMk/>
            <pc:sldMk cId="0" sldId="261"/>
            <ac:spMk id="195" creationId="{00000000-0000-0000-0000-000000000000}"/>
          </ac:spMkLst>
        </pc:spChg>
      </pc:sldChg>
      <pc:sldChg chg="modSp mod">
        <pc:chgData name="Cesar Ospina Muñoz" userId="b6e275946088a6ca" providerId="LiveId" clId="{B8DF23B4-0AEC-4A7F-A5B8-EEE2625CEF2B}" dt="2023-03-07T03:51:54.273" v="334"/>
        <pc:sldMkLst>
          <pc:docMk/>
          <pc:sldMk cId="0" sldId="262"/>
        </pc:sldMkLst>
        <pc:spChg chg="mod">
          <ac:chgData name="Cesar Ospina Muñoz" userId="b6e275946088a6ca" providerId="LiveId" clId="{B8DF23B4-0AEC-4A7F-A5B8-EEE2625CEF2B}" dt="2023-03-07T03:46:19.370" v="330" actId="313"/>
          <ac:spMkLst>
            <pc:docMk/>
            <pc:sldMk cId="0" sldId="262"/>
            <ac:spMk id="206" creationId="{00000000-0000-0000-0000-000000000000}"/>
          </ac:spMkLst>
        </pc:spChg>
        <pc:spChg chg="mod">
          <ac:chgData name="Cesar Ospina Muñoz" userId="b6e275946088a6ca" providerId="LiveId" clId="{B8DF23B4-0AEC-4A7F-A5B8-EEE2625CEF2B}" dt="2023-03-07T03:51:54.273" v="334"/>
          <ac:spMkLst>
            <pc:docMk/>
            <pc:sldMk cId="0" sldId="262"/>
            <ac:spMk id="207" creationId="{00000000-0000-0000-0000-000000000000}"/>
          </ac:spMkLst>
        </pc:spChg>
      </pc:sldChg>
      <pc:sldChg chg="addSp delSp modSp mod">
        <pc:chgData name="Cesar Ospina Muñoz" userId="b6e275946088a6ca" providerId="LiveId" clId="{B8DF23B4-0AEC-4A7F-A5B8-EEE2625CEF2B}" dt="2023-03-07T04:03:11.302" v="398" actId="20577"/>
        <pc:sldMkLst>
          <pc:docMk/>
          <pc:sldMk cId="0" sldId="263"/>
        </pc:sldMkLst>
        <pc:spChg chg="add del mod">
          <ac:chgData name="Cesar Ospina Muñoz" userId="b6e275946088a6ca" providerId="LiveId" clId="{B8DF23B4-0AEC-4A7F-A5B8-EEE2625CEF2B}" dt="2023-03-07T04:02:48.098" v="377" actId="478"/>
          <ac:spMkLst>
            <pc:docMk/>
            <pc:sldMk cId="0" sldId="263"/>
            <ac:spMk id="3" creationId="{6A2BA172-3289-2064-F88C-60197D1E96F2}"/>
          </ac:spMkLst>
        </pc:spChg>
        <pc:spChg chg="add del mod">
          <ac:chgData name="Cesar Ospina Muñoz" userId="b6e275946088a6ca" providerId="LiveId" clId="{B8DF23B4-0AEC-4A7F-A5B8-EEE2625CEF2B}" dt="2023-03-07T04:02:49.241" v="378" actId="478"/>
          <ac:spMkLst>
            <pc:docMk/>
            <pc:sldMk cId="0" sldId="263"/>
            <ac:spMk id="5" creationId="{7FAB2AE8-A6FD-939A-1AFA-DF56FCB2919D}"/>
          </ac:spMkLst>
        </pc:spChg>
        <pc:spChg chg="add del mod">
          <ac:chgData name="Cesar Ospina Muñoz" userId="b6e275946088a6ca" providerId="LiveId" clId="{B8DF23B4-0AEC-4A7F-A5B8-EEE2625CEF2B}" dt="2023-03-07T04:02:52.878" v="380" actId="478"/>
          <ac:spMkLst>
            <pc:docMk/>
            <pc:sldMk cId="0" sldId="263"/>
            <ac:spMk id="7" creationId="{DFCBC6F3-7A51-BA34-D11F-FB85044F131F}"/>
          </ac:spMkLst>
        </pc:spChg>
        <pc:spChg chg="mod">
          <ac:chgData name="Cesar Ospina Muñoz" userId="b6e275946088a6ca" providerId="LiveId" clId="{B8DF23B4-0AEC-4A7F-A5B8-EEE2625CEF2B}" dt="2023-03-07T04:03:11.302" v="398" actId="20577"/>
          <ac:spMkLst>
            <pc:docMk/>
            <pc:sldMk cId="0" sldId="263"/>
            <ac:spMk id="218" creationId="{00000000-0000-0000-0000-000000000000}"/>
          </ac:spMkLst>
        </pc:spChg>
        <pc:spChg chg="del">
          <ac:chgData name="Cesar Ospina Muñoz" userId="b6e275946088a6ca" providerId="LiveId" clId="{B8DF23B4-0AEC-4A7F-A5B8-EEE2625CEF2B}" dt="2023-03-07T04:02:51.197" v="379" actId="478"/>
          <ac:spMkLst>
            <pc:docMk/>
            <pc:sldMk cId="0" sldId="263"/>
            <ac:spMk id="219" creationId="{00000000-0000-0000-0000-000000000000}"/>
          </ac:spMkLst>
        </pc:spChg>
        <pc:spChg chg="mod">
          <ac:chgData name="Cesar Ospina Muñoz" userId="b6e275946088a6ca" providerId="LiveId" clId="{B8DF23B4-0AEC-4A7F-A5B8-EEE2625CEF2B}" dt="2023-03-07T04:03:05.738" v="385" actId="1076"/>
          <ac:spMkLst>
            <pc:docMk/>
            <pc:sldMk cId="0" sldId="263"/>
            <ac:spMk id="220" creationId="{00000000-0000-0000-0000-000000000000}"/>
          </ac:spMkLst>
        </pc:spChg>
        <pc:spChg chg="del">
          <ac:chgData name="Cesar Ospina Muñoz" userId="b6e275946088a6ca" providerId="LiveId" clId="{B8DF23B4-0AEC-4A7F-A5B8-EEE2625CEF2B}" dt="2023-03-07T04:02:46.945" v="376" actId="478"/>
          <ac:spMkLst>
            <pc:docMk/>
            <pc:sldMk cId="0" sldId="263"/>
            <ac:spMk id="221" creationId="{00000000-0000-0000-0000-000000000000}"/>
          </ac:spMkLst>
        </pc:spChg>
        <pc:spChg chg="del">
          <ac:chgData name="Cesar Ospina Muñoz" userId="b6e275946088a6ca" providerId="LiveId" clId="{B8DF23B4-0AEC-4A7F-A5B8-EEE2625CEF2B}" dt="2023-03-07T04:02:45.711" v="375" actId="478"/>
          <ac:spMkLst>
            <pc:docMk/>
            <pc:sldMk cId="0" sldId="263"/>
            <ac:spMk id="222" creationId="{00000000-0000-0000-0000-000000000000}"/>
          </ac:spMkLst>
        </pc:spChg>
        <pc:picChg chg="del">
          <ac:chgData name="Cesar Ospina Muñoz" userId="b6e275946088a6ca" providerId="LiveId" clId="{B8DF23B4-0AEC-4A7F-A5B8-EEE2625CEF2B}" dt="2023-03-07T04:02:43.505" v="373" actId="478"/>
          <ac:picMkLst>
            <pc:docMk/>
            <pc:sldMk cId="0" sldId="263"/>
            <ac:picMk id="228" creationId="{00000000-0000-0000-0000-000000000000}"/>
          </ac:picMkLst>
        </pc:picChg>
        <pc:picChg chg="del">
          <ac:chgData name="Cesar Ospina Muñoz" userId="b6e275946088a6ca" providerId="LiveId" clId="{B8DF23B4-0AEC-4A7F-A5B8-EEE2625CEF2B}" dt="2023-03-07T04:02:44.029" v="374" actId="478"/>
          <ac:picMkLst>
            <pc:docMk/>
            <pc:sldMk cId="0" sldId="263"/>
            <ac:picMk id="229" creationId="{00000000-0000-0000-0000-000000000000}"/>
          </ac:picMkLst>
        </pc:picChg>
      </pc:sldChg>
      <pc:sldChg chg="addSp delSp modSp mod">
        <pc:chgData name="Cesar Ospina Muñoz" userId="b6e275946088a6ca" providerId="LiveId" clId="{B8DF23B4-0AEC-4A7F-A5B8-EEE2625CEF2B}" dt="2023-03-07T04:06:42.054" v="523" actId="1076"/>
        <pc:sldMkLst>
          <pc:docMk/>
          <pc:sldMk cId="0" sldId="264"/>
        </pc:sldMkLst>
        <pc:spChg chg="add del mod">
          <ac:chgData name="Cesar Ospina Muñoz" userId="b6e275946088a6ca" providerId="LiveId" clId="{B8DF23B4-0AEC-4A7F-A5B8-EEE2625CEF2B}" dt="2023-03-07T04:04:10.652" v="405" actId="478"/>
          <ac:spMkLst>
            <pc:docMk/>
            <pc:sldMk cId="0" sldId="264"/>
            <ac:spMk id="3" creationId="{41B77368-19B4-ABB8-DBB2-EE87C73AB05A}"/>
          </ac:spMkLst>
        </pc:spChg>
        <pc:spChg chg="add del mod">
          <ac:chgData name="Cesar Ospina Muñoz" userId="b6e275946088a6ca" providerId="LiveId" clId="{B8DF23B4-0AEC-4A7F-A5B8-EEE2625CEF2B}" dt="2023-03-07T04:04:10.652" v="405" actId="478"/>
          <ac:spMkLst>
            <pc:docMk/>
            <pc:sldMk cId="0" sldId="264"/>
            <ac:spMk id="5" creationId="{5625CAA9-68BA-1020-66C6-72B9978D8034}"/>
          </ac:spMkLst>
        </pc:spChg>
        <pc:spChg chg="add del mod">
          <ac:chgData name="Cesar Ospina Muñoz" userId="b6e275946088a6ca" providerId="LiveId" clId="{B8DF23B4-0AEC-4A7F-A5B8-EEE2625CEF2B}" dt="2023-03-07T04:04:10.652" v="405" actId="478"/>
          <ac:spMkLst>
            <pc:docMk/>
            <pc:sldMk cId="0" sldId="264"/>
            <ac:spMk id="7" creationId="{7B544465-2C0D-27A0-B51A-947A5C5CD8EA}"/>
          </ac:spMkLst>
        </pc:spChg>
        <pc:spChg chg="add del mod">
          <ac:chgData name="Cesar Ospina Muñoz" userId="b6e275946088a6ca" providerId="LiveId" clId="{B8DF23B4-0AEC-4A7F-A5B8-EEE2625CEF2B}" dt="2023-03-07T04:04:10.652" v="405" actId="478"/>
          <ac:spMkLst>
            <pc:docMk/>
            <pc:sldMk cId="0" sldId="264"/>
            <ac:spMk id="9" creationId="{788A3B0C-F8A9-E5CE-913E-447B3B8F6CB4}"/>
          </ac:spMkLst>
        </pc:spChg>
        <pc:spChg chg="add del mod">
          <ac:chgData name="Cesar Ospina Muñoz" userId="b6e275946088a6ca" providerId="LiveId" clId="{B8DF23B4-0AEC-4A7F-A5B8-EEE2625CEF2B}" dt="2023-03-07T04:04:10.652" v="405" actId="478"/>
          <ac:spMkLst>
            <pc:docMk/>
            <pc:sldMk cId="0" sldId="264"/>
            <ac:spMk id="11" creationId="{665CD6AB-3965-ABCB-618C-F3299AF9A3A5}"/>
          </ac:spMkLst>
        </pc:spChg>
        <pc:spChg chg="add del mod">
          <ac:chgData name="Cesar Ospina Muñoz" userId="b6e275946088a6ca" providerId="LiveId" clId="{B8DF23B4-0AEC-4A7F-A5B8-EEE2625CEF2B}" dt="2023-03-07T04:04:10.652" v="405" actId="478"/>
          <ac:spMkLst>
            <pc:docMk/>
            <pc:sldMk cId="0" sldId="264"/>
            <ac:spMk id="13" creationId="{31282B5B-165C-C8C5-17EF-E786DCFDB221}"/>
          </ac:spMkLst>
        </pc:spChg>
        <pc:spChg chg="add mod">
          <ac:chgData name="Cesar Ospina Muñoz" userId="b6e275946088a6ca" providerId="LiveId" clId="{B8DF23B4-0AEC-4A7F-A5B8-EEE2625CEF2B}" dt="2023-03-07T04:05:30.143" v="503" actId="20577"/>
          <ac:spMkLst>
            <pc:docMk/>
            <pc:sldMk cId="0" sldId="264"/>
            <ac:spMk id="15" creationId="{128B1718-64E2-8678-3887-90E58ECB9644}"/>
          </ac:spMkLst>
        </pc:spChg>
        <pc:spChg chg="del">
          <ac:chgData name="Cesar Ospina Muñoz" userId="b6e275946088a6ca" providerId="LiveId" clId="{B8DF23B4-0AEC-4A7F-A5B8-EEE2625CEF2B}" dt="2023-03-07T04:04:08.143" v="404" actId="478"/>
          <ac:spMkLst>
            <pc:docMk/>
            <pc:sldMk cId="0" sldId="264"/>
            <ac:spMk id="239" creationId="{00000000-0000-0000-0000-000000000000}"/>
          </ac:spMkLst>
        </pc:spChg>
        <pc:spChg chg="del">
          <ac:chgData name="Cesar Ospina Muñoz" userId="b6e275946088a6ca" providerId="LiveId" clId="{B8DF23B4-0AEC-4A7F-A5B8-EEE2625CEF2B}" dt="2023-03-07T04:04:08.143" v="404" actId="478"/>
          <ac:spMkLst>
            <pc:docMk/>
            <pc:sldMk cId="0" sldId="264"/>
            <ac:spMk id="240" creationId="{00000000-0000-0000-0000-000000000000}"/>
          </ac:spMkLst>
        </pc:spChg>
        <pc:spChg chg="del">
          <ac:chgData name="Cesar Ospina Muñoz" userId="b6e275946088a6ca" providerId="LiveId" clId="{B8DF23B4-0AEC-4A7F-A5B8-EEE2625CEF2B}" dt="2023-03-07T04:05:02.514" v="474" actId="478"/>
          <ac:spMkLst>
            <pc:docMk/>
            <pc:sldMk cId="0" sldId="264"/>
            <ac:spMk id="241" creationId="{00000000-0000-0000-0000-000000000000}"/>
          </ac:spMkLst>
        </pc:spChg>
        <pc:spChg chg="del">
          <ac:chgData name="Cesar Ospina Muñoz" userId="b6e275946088a6ca" providerId="LiveId" clId="{B8DF23B4-0AEC-4A7F-A5B8-EEE2625CEF2B}" dt="2023-03-07T04:04:08.143" v="404" actId="478"/>
          <ac:spMkLst>
            <pc:docMk/>
            <pc:sldMk cId="0" sldId="264"/>
            <ac:spMk id="242" creationId="{00000000-0000-0000-0000-000000000000}"/>
          </ac:spMkLst>
        </pc:spChg>
        <pc:spChg chg="del">
          <ac:chgData name="Cesar Ospina Muñoz" userId="b6e275946088a6ca" providerId="LiveId" clId="{B8DF23B4-0AEC-4A7F-A5B8-EEE2625CEF2B}" dt="2023-03-07T04:04:08.143" v="404" actId="478"/>
          <ac:spMkLst>
            <pc:docMk/>
            <pc:sldMk cId="0" sldId="264"/>
            <ac:spMk id="243" creationId="{00000000-0000-0000-0000-000000000000}"/>
          </ac:spMkLst>
        </pc:spChg>
        <pc:spChg chg="del">
          <ac:chgData name="Cesar Ospina Muñoz" userId="b6e275946088a6ca" providerId="LiveId" clId="{B8DF23B4-0AEC-4A7F-A5B8-EEE2625CEF2B}" dt="2023-03-07T04:04:08.143" v="404" actId="478"/>
          <ac:spMkLst>
            <pc:docMk/>
            <pc:sldMk cId="0" sldId="264"/>
            <ac:spMk id="244" creationId="{00000000-0000-0000-0000-000000000000}"/>
          </ac:spMkLst>
        </pc:spChg>
        <pc:spChg chg="del">
          <ac:chgData name="Cesar Ospina Muñoz" userId="b6e275946088a6ca" providerId="LiveId" clId="{B8DF23B4-0AEC-4A7F-A5B8-EEE2625CEF2B}" dt="2023-03-07T04:04:08.143" v="404" actId="478"/>
          <ac:spMkLst>
            <pc:docMk/>
            <pc:sldMk cId="0" sldId="264"/>
            <ac:spMk id="245" creationId="{00000000-0000-0000-0000-000000000000}"/>
          </ac:spMkLst>
        </pc:spChg>
        <pc:picChg chg="add mod">
          <ac:chgData name="Cesar Ospina Muñoz" userId="b6e275946088a6ca" providerId="LiveId" clId="{B8DF23B4-0AEC-4A7F-A5B8-EEE2625CEF2B}" dt="2023-03-07T04:06:42.054" v="523" actId="1076"/>
          <ac:picMkLst>
            <pc:docMk/>
            <pc:sldMk cId="0" sldId="264"/>
            <ac:picMk id="17" creationId="{E848F1F9-2D1F-01F4-1651-3F7259983714}"/>
          </ac:picMkLst>
        </pc:picChg>
        <pc:picChg chg="add mod">
          <ac:chgData name="Cesar Ospina Muñoz" userId="b6e275946088a6ca" providerId="LiveId" clId="{B8DF23B4-0AEC-4A7F-A5B8-EEE2625CEF2B}" dt="2023-03-07T04:06:42.054" v="523" actId="1076"/>
          <ac:picMkLst>
            <pc:docMk/>
            <pc:sldMk cId="0" sldId="264"/>
            <ac:picMk id="19" creationId="{E32C91CC-6FEA-4E00-71C1-09E15D786642}"/>
          </ac:picMkLst>
        </pc:picChg>
        <pc:picChg chg="add mod">
          <ac:chgData name="Cesar Ospina Muñoz" userId="b6e275946088a6ca" providerId="LiveId" clId="{B8DF23B4-0AEC-4A7F-A5B8-EEE2625CEF2B}" dt="2023-03-07T04:06:42.054" v="523" actId="1076"/>
          <ac:picMkLst>
            <pc:docMk/>
            <pc:sldMk cId="0" sldId="264"/>
            <ac:picMk id="21" creationId="{D65C4C87-2DA8-C994-9B19-F69CE15B8186}"/>
          </ac:picMkLst>
        </pc:picChg>
        <pc:picChg chg="mod">
          <ac:chgData name="Cesar Ospina Muñoz" userId="b6e275946088a6ca" providerId="LiveId" clId="{B8DF23B4-0AEC-4A7F-A5B8-EEE2625CEF2B}" dt="2023-03-07T04:04:20.527" v="463" actId="1036"/>
          <ac:picMkLst>
            <pc:docMk/>
            <pc:sldMk cId="0" sldId="264"/>
            <ac:picMk id="251" creationId="{00000000-0000-0000-0000-000000000000}"/>
          </ac:picMkLst>
        </pc:picChg>
      </pc:sldChg>
      <pc:sldChg chg="addSp delSp modSp mod">
        <pc:chgData name="Cesar Ospina Muñoz" userId="b6e275946088a6ca" providerId="LiveId" clId="{B8DF23B4-0AEC-4A7F-A5B8-EEE2625CEF2B}" dt="2023-03-07T04:12:40.594" v="652" actId="20577"/>
        <pc:sldMkLst>
          <pc:docMk/>
          <pc:sldMk cId="0" sldId="265"/>
        </pc:sldMkLst>
        <pc:spChg chg="add del mod">
          <ac:chgData name="Cesar Ospina Muñoz" userId="b6e275946088a6ca" providerId="LiveId" clId="{B8DF23B4-0AEC-4A7F-A5B8-EEE2625CEF2B}" dt="2023-03-07T04:12:11.976" v="606" actId="478"/>
          <ac:spMkLst>
            <pc:docMk/>
            <pc:sldMk cId="0" sldId="265"/>
            <ac:spMk id="3" creationId="{C2521D42-C8FB-28A8-BDB7-DE449C32A825}"/>
          </ac:spMkLst>
        </pc:spChg>
        <pc:spChg chg="del">
          <ac:chgData name="Cesar Ospina Muñoz" userId="b6e275946088a6ca" providerId="LiveId" clId="{B8DF23B4-0AEC-4A7F-A5B8-EEE2625CEF2B}" dt="2023-03-07T04:12:10.172" v="605" actId="478"/>
          <ac:spMkLst>
            <pc:docMk/>
            <pc:sldMk cId="0" sldId="265"/>
            <ac:spMk id="256" creationId="{00000000-0000-0000-0000-000000000000}"/>
          </ac:spMkLst>
        </pc:spChg>
        <pc:spChg chg="mod">
          <ac:chgData name="Cesar Ospina Muñoz" userId="b6e275946088a6ca" providerId="LiveId" clId="{B8DF23B4-0AEC-4A7F-A5B8-EEE2625CEF2B}" dt="2023-03-07T04:12:40.594" v="652" actId="20577"/>
          <ac:spMkLst>
            <pc:docMk/>
            <pc:sldMk cId="0" sldId="265"/>
            <ac:spMk id="257" creationId="{00000000-0000-0000-0000-000000000000}"/>
          </ac:spMkLst>
        </pc:spChg>
      </pc:sldChg>
      <pc:sldChg chg="modSp mod">
        <pc:chgData name="Cesar Ospina Muñoz" userId="b6e275946088a6ca" providerId="LiveId" clId="{B8DF23B4-0AEC-4A7F-A5B8-EEE2625CEF2B}" dt="2023-03-07T04:13:36.892" v="664" actId="20577"/>
        <pc:sldMkLst>
          <pc:docMk/>
          <pc:sldMk cId="0" sldId="266"/>
        </pc:sldMkLst>
        <pc:spChg chg="mod">
          <ac:chgData name="Cesar Ospina Muñoz" userId="b6e275946088a6ca" providerId="LiveId" clId="{B8DF23B4-0AEC-4A7F-A5B8-EEE2625CEF2B}" dt="2023-03-07T04:13:36.892" v="664" actId="20577"/>
          <ac:spMkLst>
            <pc:docMk/>
            <pc:sldMk cId="0" sldId="266"/>
            <ac:spMk id="268" creationId="{00000000-0000-0000-0000-000000000000}"/>
          </ac:spMkLst>
        </pc:spChg>
      </pc:sldChg>
      <pc:sldChg chg="del">
        <pc:chgData name="Cesar Ospina Muñoz" userId="b6e275946088a6ca" providerId="LiveId" clId="{B8DF23B4-0AEC-4A7F-A5B8-EEE2625CEF2B}" dt="2023-03-07T04:18:50.144" v="803" actId="47"/>
        <pc:sldMkLst>
          <pc:docMk/>
          <pc:sldMk cId="0" sldId="267"/>
        </pc:sldMkLst>
      </pc:sldChg>
      <pc:sldChg chg="del">
        <pc:chgData name="Cesar Ospina Muñoz" userId="b6e275946088a6ca" providerId="LiveId" clId="{B8DF23B4-0AEC-4A7F-A5B8-EEE2625CEF2B}" dt="2023-03-07T04:18:50.144" v="803" actId="47"/>
        <pc:sldMkLst>
          <pc:docMk/>
          <pc:sldMk cId="0" sldId="268"/>
        </pc:sldMkLst>
      </pc:sldChg>
      <pc:sldChg chg="del">
        <pc:chgData name="Cesar Ospina Muñoz" userId="b6e275946088a6ca" providerId="LiveId" clId="{B8DF23B4-0AEC-4A7F-A5B8-EEE2625CEF2B}" dt="2023-03-07T04:18:50.144" v="803" actId="47"/>
        <pc:sldMkLst>
          <pc:docMk/>
          <pc:sldMk cId="0" sldId="269"/>
        </pc:sldMkLst>
      </pc:sldChg>
      <pc:sldChg chg="del">
        <pc:chgData name="Cesar Ospina Muñoz" userId="b6e275946088a6ca" providerId="LiveId" clId="{B8DF23B4-0AEC-4A7F-A5B8-EEE2625CEF2B}" dt="2023-03-07T04:18:50.144" v="803" actId="47"/>
        <pc:sldMkLst>
          <pc:docMk/>
          <pc:sldMk cId="0" sldId="270"/>
        </pc:sldMkLst>
      </pc:sldChg>
      <pc:sldChg chg="del">
        <pc:chgData name="Cesar Ospina Muñoz" userId="b6e275946088a6ca" providerId="LiveId" clId="{B8DF23B4-0AEC-4A7F-A5B8-EEE2625CEF2B}" dt="2023-03-07T04:18:50.144" v="803" actId="47"/>
        <pc:sldMkLst>
          <pc:docMk/>
          <pc:sldMk cId="0" sldId="271"/>
        </pc:sldMkLst>
      </pc:sldChg>
      <pc:sldChg chg="del">
        <pc:chgData name="Cesar Ospina Muñoz" userId="b6e275946088a6ca" providerId="LiveId" clId="{B8DF23B4-0AEC-4A7F-A5B8-EEE2625CEF2B}" dt="2023-03-07T04:18:50.144" v="803" actId="47"/>
        <pc:sldMkLst>
          <pc:docMk/>
          <pc:sldMk cId="0" sldId="272"/>
        </pc:sldMkLst>
      </pc:sldChg>
      <pc:sldChg chg="del">
        <pc:chgData name="Cesar Ospina Muñoz" userId="b6e275946088a6ca" providerId="LiveId" clId="{B8DF23B4-0AEC-4A7F-A5B8-EEE2625CEF2B}" dt="2023-03-07T04:18:50.144" v="803" actId="47"/>
        <pc:sldMkLst>
          <pc:docMk/>
          <pc:sldMk cId="0" sldId="273"/>
        </pc:sldMkLst>
      </pc:sldChg>
      <pc:sldChg chg="del">
        <pc:chgData name="Cesar Ospina Muñoz" userId="b6e275946088a6ca" providerId="LiveId" clId="{B8DF23B4-0AEC-4A7F-A5B8-EEE2625CEF2B}" dt="2023-03-07T04:18:50.144" v="803" actId="47"/>
        <pc:sldMkLst>
          <pc:docMk/>
          <pc:sldMk cId="0" sldId="274"/>
        </pc:sldMkLst>
      </pc:sldChg>
      <pc:sldChg chg="del">
        <pc:chgData name="Cesar Ospina Muñoz" userId="b6e275946088a6ca" providerId="LiveId" clId="{B8DF23B4-0AEC-4A7F-A5B8-EEE2625CEF2B}" dt="2023-03-07T04:18:50.144" v="803" actId="47"/>
        <pc:sldMkLst>
          <pc:docMk/>
          <pc:sldMk cId="0" sldId="275"/>
        </pc:sldMkLst>
      </pc:sldChg>
      <pc:sldChg chg="del">
        <pc:chgData name="Cesar Ospina Muñoz" userId="b6e275946088a6ca" providerId="LiveId" clId="{B8DF23B4-0AEC-4A7F-A5B8-EEE2625CEF2B}" dt="2023-03-07T04:18:50.144" v="803" actId="47"/>
        <pc:sldMkLst>
          <pc:docMk/>
          <pc:sldMk cId="0" sldId="276"/>
        </pc:sldMkLst>
      </pc:sldChg>
      <pc:sldChg chg="del">
        <pc:chgData name="Cesar Ospina Muñoz" userId="b6e275946088a6ca" providerId="LiveId" clId="{B8DF23B4-0AEC-4A7F-A5B8-EEE2625CEF2B}" dt="2023-03-07T04:18:50.144" v="803" actId="47"/>
        <pc:sldMkLst>
          <pc:docMk/>
          <pc:sldMk cId="0" sldId="277"/>
        </pc:sldMkLst>
      </pc:sldChg>
      <pc:sldChg chg="del">
        <pc:chgData name="Cesar Ospina Muñoz" userId="b6e275946088a6ca" providerId="LiveId" clId="{B8DF23B4-0AEC-4A7F-A5B8-EEE2625CEF2B}" dt="2023-03-07T04:18:50.144" v="803" actId="47"/>
        <pc:sldMkLst>
          <pc:docMk/>
          <pc:sldMk cId="0" sldId="278"/>
        </pc:sldMkLst>
      </pc:sldChg>
      <pc:sldChg chg="del">
        <pc:chgData name="Cesar Ospina Muñoz" userId="b6e275946088a6ca" providerId="LiveId" clId="{B8DF23B4-0AEC-4A7F-A5B8-EEE2625CEF2B}" dt="2023-03-07T04:18:50.144" v="803" actId="47"/>
        <pc:sldMkLst>
          <pc:docMk/>
          <pc:sldMk cId="0" sldId="279"/>
        </pc:sldMkLst>
      </pc:sldChg>
      <pc:sldChg chg="del">
        <pc:chgData name="Cesar Ospina Muñoz" userId="b6e275946088a6ca" providerId="LiveId" clId="{B8DF23B4-0AEC-4A7F-A5B8-EEE2625CEF2B}" dt="2023-03-07T04:18:50.144" v="803" actId="47"/>
        <pc:sldMkLst>
          <pc:docMk/>
          <pc:sldMk cId="0" sldId="280"/>
        </pc:sldMkLst>
      </pc:sldChg>
      <pc:sldChg chg="del">
        <pc:chgData name="Cesar Ospina Muñoz" userId="b6e275946088a6ca" providerId="LiveId" clId="{B8DF23B4-0AEC-4A7F-A5B8-EEE2625CEF2B}" dt="2023-03-07T04:18:50.144" v="803" actId="47"/>
        <pc:sldMkLst>
          <pc:docMk/>
          <pc:sldMk cId="0" sldId="281"/>
        </pc:sldMkLst>
      </pc:sldChg>
      <pc:sldChg chg="del">
        <pc:chgData name="Cesar Ospina Muñoz" userId="b6e275946088a6ca" providerId="LiveId" clId="{B8DF23B4-0AEC-4A7F-A5B8-EEE2625CEF2B}" dt="2023-03-07T04:18:50.144" v="803" actId="47"/>
        <pc:sldMkLst>
          <pc:docMk/>
          <pc:sldMk cId="0" sldId="282"/>
        </pc:sldMkLst>
      </pc:sldChg>
      <pc:sldChg chg="del">
        <pc:chgData name="Cesar Ospina Muñoz" userId="b6e275946088a6ca" providerId="LiveId" clId="{B8DF23B4-0AEC-4A7F-A5B8-EEE2625CEF2B}" dt="2023-03-07T04:18:50.144" v="803" actId="47"/>
        <pc:sldMkLst>
          <pc:docMk/>
          <pc:sldMk cId="0" sldId="283"/>
        </pc:sldMkLst>
      </pc:sldChg>
      <pc:sldChg chg="del">
        <pc:chgData name="Cesar Ospina Muñoz" userId="b6e275946088a6ca" providerId="LiveId" clId="{B8DF23B4-0AEC-4A7F-A5B8-EEE2625CEF2B}" dt="2023-03-07T04:18:50.144" v="803" actId="47"/>
        <pc:sldMkLst>
          <pc:docMk/>
          <pc:sldMk cId="0" sldId="284"/>
        </pc:sldMkLst>
      </pc:sldChg>
      <pc:sldChg chg="del">
        <pc:chgData name="Cesar Ospina Muñoz" userId="b6e275946088a6ca" providerId="LiveId" clId="{B8DF23B4-0AEC-4A7F-A5B8-EEE2625CEF2B}" dt="2023-03-07T04:18:50.144" v="803" actId="47"/>
        <pc:sldMkLst>
          <pc:docMk/>
          <pc:sldMk cId="0" sldId="285"/>
        </pc:sldMkLst>
      </pc:sldChg>
      <pc:sldChg chg="del">
        <pc:chgData name="Cesar Ospina Muñoz" userId="b6e275946088a6ca" providerId="LiveId" clId="{B8DF23B4-0AEC-4A7F-A5B8-EEE2625CEF2B}" dt="2023-03-07T04:18:50.144" v="803" actId="47"/>
        <pc:sldMkLst>
          <pc:docMk/>
          <pc:sldMk cId="0" sldId="286"/>
        </pc:sldMkLst>
      </pc:sldChg>
      <pc:sldChg chg="del">
        <pc:chgData name="Cesar Ospina Muñoz" userId="b6e275946088a6ca" providerId="LiveId" clId="{B8DF23B4-0AEC-4A7F-A5B8-EEE2625CEF2B}" dt="2023-03-07T04:18:50.144" v="803" actId="47"/>
        <pc:sldMkLst>
          <pc:docMk/>
          <pc:sldMk cId="0" sldId="287"/>
        </pc:sldMkLst>
      </pc:sldChg>
      <pc:sldChg chg="del">
        <pc:chgData name="Cesar Ospina Muñoz" userId="b6e275946088a6ca" providerId="LiveId" clId="{B8DF23B4-0AEC-4A7F-A5B8-EEE2625CEF2B}" dt="2023-03-07T04:18:50.144" v="803" actId="47"/>
        <pc:sldMkLst>
          <pc:docMk/>
          <pc:sldMk cId="0" sldId="288"/>
        </pc:sldMkLst>
      </pc:sldChg>
      <pc:sldChg chg="del">
        <pc:chgData name="Cesar Ospina Muñoz" userId="b6e275946088a6ca" providerId="LiveId" clId="{B8DF23B4-0AEC-4A7F-A5B8-EEE2625CEF2B}" dt="2023-03-07T04:18:50.144" v="803" actId="47"/>
        <pc:sldMkLst>
          <pc:docMk/>
          <pc:sldMk cId="0" sldId="289"/>
        </pc:sldMkLst>
      </pc:sldChg>
      <pc:sldChg chg="del">
        <pc:chgData name="Cesar Ospina Muñoz" userId="b6e275946088a6ca" providerId="LiveId" clId="{B8DF23B4-0AEC-4A7F-A5B8-EEE2625CEF2B}" dt="2023-03-07T04:18:50.144" v="803" actId="47"/>
        <pc:sldMkLst>
          <pc:docMk/>
          <pc:sldMk cId="0" sldId="290"/>
        </pc:sldMkLst>
      </pc:sldChg>
      <pc:sldChg chg="del">
        <pc:chgData name="Cesar Ospina Muñoz" userId="b6e275946088a6ca" providerId="LiveId" clId="{B8DF23B4-0AEC-4A7F-A5B8-EEE2625CEF2B}" dt="2023-03-07T04:18:50.144" v="803" actId="47"/>
        <pc:sldMkLst>
          <pc:docMk/>
          <pc:sldMk cId="0" sldId="291"/>
        </pc:sldMkLst>
      </pc:sldChg>
      <pc:sldChg chg="del">
        <pc:chgData name="Cesar Ospina Muñoz" userId="b6e275946088a6ca" providerId="LiveId" clId="{B8DF23B4-0AEC-4A7F-A5B8-EEE2625CEF2B}" dt="2023-03-07T04:18:50.144" v="803" actId="47"/>
        <pc:sldMkLst>
          <pc:docMk/>
          <pc:sldMk cId="0" sldId="292"/>
        </pc:sldMkLst>
      </pc:sldChg>
      <pc:sldChg chg="del">
        <pc:chgData name="Cesar Ospina Muñoz" userId="b6e275946088a6ca" providerId="LiveId" clId="{B8DF23B4-0AEC-4A7F-A5B8-EEE2625CEF2B}" dt="2023-03-07T04:18:50.144" v="803" actId="47"/>
        <pc:sldMkLst>
          <pc:docMk/>
          <pc:sldMk cId="0" sldId="293"/>
        </pc:sldMkLst>
      </pc:sldChg>
      <pc:sldChg chg="del">
        <pc:chgData name="Cesar Ospina Muñoz" userId="b6e275946088a6ca" providerId="LiveId" clId="{B8DF23B4-0AEC-4A7F-A5B8-EEE2625CEF2B}" dt="2023-03-07T04:18:50.144" v="803" actId="47"/>
        <pc:sldMkLst>
          <pc:docMk/>
          <pc:sldMk cId="0" sldId="294"/>
        </pc:sldMkLst>
      </pc:sldChg>
      <pc:sldChg chg="del">
        <pc:chgData name="Cesar Ospina Muñoz" userId="b6e275946088a6ca" providerId="LiveId" clId="{B8DF23B4-0AEC-4A7F-A5B8-EEE2625CEF2B}" dt="2023-03-07T04:18:50.144" v="803" actId="47"/>
        <pc:sldMkLst>
          <pc:docMk/>
          <pc:sldMk cId="0" sldId="295"/>
        </pc:sldMkLst>
      </pc:sldChg>
      <pc:sldChg chg="del">
        <pc:chgData name="Cesar Ospina Muñoz" userId="b6e275946088a6ca" providerId="LiveId" clId="{B8DF23B4-0AEC-4A7F-A5B8-EEE2625CEF2B}" dt="2023-03-07T04:18:50.144" v="803" actId="47"/>
        <pc:sldMkLst>
          <pc:docMk/>
          <pc:sldMk cId="0" sldId="296"/>
        </pc:sldMkLst>
      </pc:sldChg>
      <pc:sldChg chg="del">
        <pc:chgData name="Cesar Ospina Muñoz" userId="b6e275946088a6ca" providerId="LiveId" clId="{B8DF23B4-0AEC-4A7F-A5B8-EEE2625CEF2B}" dt="2023-03-07T04:18:50.144" v="803" actId="47"/>
        <pc:sldMkLst>
          <pc:docMk/>
          <pc:sldMk cId="0" sldId="297"/>
        </pc:sldMkLst>
      </pc:sldChg>
      <pc:sldChg chg="del">
        <pc:chgData name="Cesar Ospina Muñoz" userId="b6e275946088a6ca" providerId="LiveId" clId="{B8DF23B4-0AEC-4A7F-A5B8-EEE2625CEF2B}" dt="2023-03-07T04:18:50.144" v="803" actId="47"/>
        <pc:sldMkLst>
          <pc:docMk/>
          <pc:sldMk cId="0" sldId="298"/>
        </pc:sldMkLst>
      </pc:sldChg>
      <pc:sldChg chg="del">
        <pc:chgData name="Cesar Ospina Muñoz" userId="b6e275946088a6ca" providerId="LiveId" clId="{B8DF23B4-0AEC-4A7F-A5B8-EEE2625CEF2B}" dt="2023-03-07T04:18:50.144" v="803" actId="47"/>
        <pc:sldMkLst>
          <pc:docMk/>
          <pc:sldMk cId="0" sldId="299"/>
        </pc:sldMkLst>
      </pc:sldChg>
      <pc:sldChg chg="del">
        <pc:chgData name="Cesar Ospina Muñoz" userId="b6e275946088a6ca" providerId="LiveId" clId="{B8DF23B4-0AEC-4A7F-A5B8-EEE2625CEF2B}" dt="2023-03-07T04:18:50.144" v="803" actId="47"/>
        <pc:sldMkLst>
          <pc:docMk/>
          <pc:sldMk cId="0" sldId="300"/>
        </pc:sldMkLst>
      </pc:sldChg>
      <pc:sldChg chg="addSp delSp modSp add mod">
        <pc:chgData name="Cesar Ospina Muñoz" userId="b6e275946088a6ca" providerId="LiveId" clId="{B8DF23B4-0AEC-4A7F-A5B8-EEE2625CEF2B}" dt="2023-03-07T04:03:57.822" v="401" actId="1076"/>
        <pc:sldMkLst>
          <pc:docMk/>
          <pc:sldMk cId="2772315602" sldId="301"/>
        </pc:sldMkLst>
        <pc:spChg chg="mod">
          <ac:chgData name="Cesar Ospina Muñoz" userId="b6e275946088a6ca" providerId="LiveId" clId="{B8DF23B4-0AEC-4A7F-A5B8-EEE2625CEF2B}" dt="2023-03-07T03:53:05.715" v="344" actId="20577"/>
          <ac:spMkLst>
            <pc:docMk/>
            <pc:sldMk cId="2772315602" sldId="301"/>
            <ac:spMk id="206" creationId="{00000000-0000-0000-0000-000000000000}"/>
          </ac:spMkLst>
        </pc:spChg>
        <pc:spChg chg="mod">
          <ac:chgData name="Cesar Ospina Muñoz" userId="b6e275946088a6ca" providerId="LiveId" clId="{B8DF23B4-0AEC-4A7F-A5B8-EEE2625CEF2B}" dt="2023-03-07T04:03:57.822" v="401" actId="1076"/>
          <ac:spMkLst>
            <pc:docMk/>
            <pc:sldMk cId="2772315602" sldId="301"/>
            <ac:spMk id="207" creationId="{00000000-0000-0000-0000-000000000000}"/>
          </ac:spMkLst>
        </pc:spChg>
        <pc:picChg chg="add del mod">
          <ac:chgData name="Cesar Ospina Muñoz" userId="b6e275946088a6ca" providerId="LiveId" clId="{B8DF23B4-0AEC-4A7F-A5B8-EEE2625CEF2B}" dt="2023-03-07T04:03:54.239" v="399" actId="478"/>
          <ac:picMkLst>
            <pc:docMk/>
            <pc:sldMk cId="2772315602" sldId="301"/>
            <ac:picMk id="2" creationId="{C31CA28A-0A7B-E496-A452-F2299B877C74}"/>
          </ac:picMkLst>
        </pc:picChg>
        <pc:picChg chg="add mod">
          <ac:chgData name="Cesar Ospina Muñoz" userId="b6e275946088a6ca" providerId="LiveId" clId="{B8DF23B4-0AEC-4A7F-A5B8-EEE2625CEF2B}" dt="2023-03-07T04:03:54.467" v="400"/>
          <ac:picMkLst>
            <pc:docMk/>
            <pc:sldMk cId="2772315602" sldId="301"/>
            <ac:picMk id="3" creationId="{6717C842-167A-9F57-47A8-D7E9E31AECCC}"/>
          </ac:picMkLst>
        </pc:picChg>
        <pc:picChg chg="del">
          <ac:chgData name="Cesar Ospina Muñoz" userId="b6e275946088a6ca" providerId="LiveId" clId="{B8DF23B4-0AEC-4A7F-A5B8-EEE2625CEF2B}" dt="2023-03-07T03:52:45.509" v="340" actId="478"/>
          <ac:picMkLst>
            <pc:docMk/>
            <pc:sldMk cId="2772315602" sldId="301"/>
            <ac:picMk id="213" creationId="{00000000-0000-0000-0000-000000000000}"/>
          </ac:picMkLst>
        </pc:picChg>
      </pc:sldChg>
      <pc:sldChg chg="modSp add mod ord">
        <pc:chgData name="Cesar Ospina Muñoz" userId="b6e275946088a6ca" providerId="LiveId" clId="{B8DF23B4-0AEC-4A7F-A5B8-EEE2625CEF2B}" dt="2023-03-07T04:04:51.702" v="473" actId="1076"/>
        <pc:sldMkLst>
          <pc:docMk/>
          <pc:sldMk cId="1985090216" sldId="302"/>
        </pc:sldMkLst>
        <pc:spChg chg="mod">
          <ac:chgData name="Cesar Ospina Muñoz" userId="b6e275946088a6ca" providerId="LiveId" clId="{B8DF23B4-0AEC-4A7F-A5B8-EEE2625CEF2B}" dt="2023-03-07T04:04:51.702" v="473" actId="1076"/>
          <ac:spMkLst>
            <pc:docMk/>
            <pc:sldMk cId="1985090216" sldId="302"/>
            <ac:spMk id="187" creationId="{00000000-0000-0000-0000-000000000000}"/>
          </ac:spMkLst>
        </pc:spChg>
        <pc:spChg chg="mod">
          <ac:chgData name="Cesar Ospina Muñoz" userId="b6e275946088a6ca" providerId="LiveId" clId="{B8DF23B4-0AEC-4A7F-A5B8-EEE2625CEF2B}" dt="2023-03-07T04:02:09.035" v="349" actId="20577"/>
          <ac:spMkLst>
            <pc:docMk/>
            <pc:sldMk cId="1985090216" sldId="302"/>
            <ac:spMk id="189" creationId="{00000000-0000-0000-0000-000000000000}"/>
          </ac:spMkLst>
        </pc:spChg>
      </pc:sldChg>
      <pc:sldChg chg="modSp add mod ord">
        <pc:chgData name="Cesar Ospina Muñoz" userId="b6e275946088a6ca" providerId="LiveId" clId="{B8DF23B4-0AEC-4A7F-A5B8-EEE2625CEF2B}" dt="2023-03-07T04:04:48.339" v="472" actId="20577"/>
        <pc:sldMkLst>
          <pc:docMk/>
          <pc:sldMk cId="1526974791" sldId="303"/>
        </pc:sldMkLst>
        <pc:spChg chg="mod">
          <ac:chgData name="Cesar Ospina Muñoz" userId="b6e275946088a6ca" providerId="LiveId" clId="{B8DF23B4-0AEC-4A7F-A5B8-EEE2625CEF2B}" dt="2023-03-07T04:04:46.819" v="470" actId="1076"/>
          <ac:spMkLst>
            <pc:docMk/>
            <pc:sldMk cId="1526974791" sldId="303"/>
            <ac:spMk id="187" creationId="{00000000-0000-0000-0000-000000000000}"/>
          </ac:spMkLst>
        </pc:spChg>
        <pc:spChg chg="mod">
          <ac:chgData name="Cesar Ospina Muñoz" userId="b6e275946088a6ca" providerId="LiveId" clId="{B8DF23B4-0AEC-4A7F-A5B8-EEE2625CEF2B}" dt="2023-03-07T04:04:48.339" v="472" actId="20577"/>
          <ac:spMkLst>
            <pc:docMk/>
            <pc:sldMk cId="1526974791" sldId="303"/>
            <ac:spMk id="189" creationId="{00000000-0000-0000-0000-000000000000}"/>
          </ac:spMkLst>
        </pc:spChg>
      </pc:sldChg>
      <pc:sldChg chg="addSp delSp modSp add mod">
        <pc:chgData name="Cesar Ospina Muñoz" userId="b6e275946088a6ca" providerId="LiveId" clId="{B8DF23B4-0AEC-4A7F-A5B8-EEE2625CEF2B}" dt="2023-03-07T04:07:29.777" v="540" actId="1076"/>
        <pc:sldMkLst>
          <pc:docMk/>
          <pc:sldMk cId="2920401345" sldId="304"/>
        </pc:sldMkLst>
        <pc:spChg chg="mod">
          <ac:chgData name="Cesar Ospina Muñoz" userId="b6e275946088a6ca" providerId="LiveId" clId="{B8DF23B4-0AEC-4A7F-A5B8-EEE2625CEF2B}" dt="2023-03-07T04:06:51.959" v="530" actId="20577"/>
          <ac:spMkLst>
            <pc:docMk/>
            <pc:sldMk cId="2920401345" sldId="304"/>
            <ac:spMk id="15" creationId="{128B1718-64E2-8678-3887-90E58ECB9644}"/>
          </ac:spMkLst>
        </pc:spChg>
        <pc:picChg chg="add mod">
          <ac:chgData name="Cesar Ospina Muñoz" userId="b6e275946088a6ca" providerId="LiveId" clId="{B8DF23B4-0AEC-4A7F-A5B8-EEE2625CEF2B}" dt="2023-03-07T04:07:11.802" v="534" actId="1076"/>
          <ac:picMkLst>
            <pc:docMk/>
            <pc:sldMk cId="2920401345" sldId="304"/>
            <ac:picMk id="3" creationId="{A6E433B9-5821-CA8A-8A93-21BDF3AF25B3}"/>
          </ac:picMkLst>
        </pc:picChg>
        <pc:picChg chg="add mod">
          <ac:chgData name="Cesar Ospina Muñoz" userId="b6e275946088a6ca" providerId="LiveId" clId="{B8DF23B4-0AEC-4A7F-A5B8-EEE2625CEF2B}" dt="2023-03-07T04:07:29.777" v="540" actId="1076"/>
          <ac:picMkLst>
            <pc:docMk/>
            <pc:sldMk cId="2920401345" sldId="304"/>
            <ac:picMk id="5" creationId="{5D06480B-4E69-139A-2ADB-1B333EBD7551}"/>
          </ac:picMkLst>
        </pc:picChg>
        <pc:picChg chg="del">
          <ac:chgData name="Cesar Ospina Muñoz" userId="b6e275946088a6ca" providerId="LiveId" clId="{B8DF23B4-0AEC-4A7F-A5B8-EEE2625CEF2B}" dt="2023-03-07T04:06:56.161" v="531" actId="478"/>
          <ac:picMkLst>
            <pc:docMk/>
            <pc:sldMk cId="2920401345" sldId="304"/>
            <ac:picMk id="17" creationId="{E848F1F9-2D1F-01F4-1651-3F7259983714}"/>
          </ac:picMkLst>
        </pc:picChg>
        <pc:picChg chg="del">
          <ac:chgData name="Cesar Ospina Muñoz" userId="b6e275946088a6ca" providerId="LiveId" clId="{B8DF23B4-0AEC-4A7F-A5B8-EEE2625CEF2B}" dt="2023-03-07T04:06:56.161" v="531" actId="478"/>
          <ac:picMkLst>
            <pc:docMk/>
            <pc:sldMk cId="2920401345" sldId="304"/>
            <ac:picMk id="19" creationId="{E32C91CC-6FEA-4E00-71C1-09E15D786642}"/>
          </ac:picMkLst>
        </pc:picChg>
        <pc:picChg chg="del">
          <ac:chgData name="Cesar Ospina Muñoz" userId="b6e275946088a6ca" providerId="LiveId" clId="{B8DF23B4-0AEC-4A7F-A5B8-EEE2625CEF2B}" dt="2023-03-07T04:06:56.161" v="531" actId="478"/>
          <ac:picMkLst>
            <pc:docMk/>
            <pc:sldMk cId="2920401345" sldId="304"/>
            <ac:picMk id="21" creationId="{D65C4C87-2DA8-C994-9B19-F69CE15B8186}"/>
          </ac:picMkLst>
        </pc:picChg>
      </pc:sldChg>
      <pc:sldChg chg="addSp delSp modSp add mod">
        <pc:chgData name="Cesar Ospina Muñoz" userId="b6e275946088a6ca" providerId="LiveId" clId="{B8DF23B4-0AEC-4A7F-A5B8-EEE2625CEF2B}" dt="2023-03-07T04:09:07.903" v="587" actId="1076"/>
        <pc:sldMkLst>
          <pc:docMk/>
          <pc:sldMk cId="2292046236" sldId="305"/>
        </pc:sldMkLst>
        <pc:spChg chg="mod">
          <ac:chgData name="Cesar Ospina Muñoz" userId="b6e275946088a6ca" providerId="LiveId" clId="{B8DF23B4-0AEC-4A7F-A5B8-EEE2625CEF2B}" dt="2023-03-07T04:07:55.512" v="568" actId="20577"/>
          <ac:spMkLst>
            <pc:docMk/>
            <pc:sldMk cId="2292046236" sldId="305"/>
            <ac:spMk id="15" creationId="{128B1718-64E2-8678-3887-90E58ECB9644}"/>
          </ac:spMkLst>
        </pc:spChg>
        <pc:picChg chg="add mod">
          <ac:chgData name="Cesar Ospina Muñoz" userId="b6e275946088a6ca" providerId="LiveId" clId="{B8DF23B4-0AEC-4A7F-A5B8-EEE2625CEF2B}" dt="2023-03-07T04:09:07.903" v="587" actId="1076"/>
          <ac:picMkLst>
            <pc:docMk/>
            <pc:sldMk cId="2292046236" sldId="305"/>
            <ac:picMk id="3" creationId="{A2278144-06AF-0642-5FB0-74B17402E187}"/>
          </ac:picMkLst>
        </pc:picChg>
        <pc:picChg chg="add mod">
          <ac:chgData name="Cesar Ospina Muñoz" userId="b6e275946088a6ca" providerId="LiveId" clId="{B8DF23B4-0AEC-4A7F-A5B8-EEE2625CEF2B}" dt="2023-03-07T04:09:07.903" v="587" actId="1076"/>
          <ac:picMkLst>
            <pc:docMk/>
            <pc:sldMk cId="2292046236" sldId="305"/>
            <ac:picMk id="5" creationId="{41A2C463-ED64-65FA-DE94-4E3717D24A7B}"/>
          </ac:picMkLst>
        </pc:picChg>
        <pc:picChg chg="add mod">
          <ac:chgData name="Cesar Ospina Muñoz" userId="b6e275946088a6ca" providerId="LiveId" clId="{B8DF23B4-0AEC-4A7F-A5B8-EEE2625CEF2B}" dt="2023-03-07T04:09:07.903" v="587" actId="1076"/>
          <ac:picMkLst>
            <pc:docMk/>
            <pc:sldMk cId="2292046236" sldId="305"/>
            <ac:picMk id="7" creationId="{FA5BDF7A-BD31-1E4B-A631-8947FB7D3260}"/>
          </ac:picMkLst>
        </pc:picChg>
        <pc:picChg chg="del">
          <ac:chgData name="Cesar Ospina Muñoz" userId="b6e275946088a6ca" providerId="LiveId" clId="{B8DF23B4-0AEC-4A7F-A5B8-EEE2625CEF2B}" dt="2023-03-07T04:08:00.254" v="569" actId="478"/>
          <ac:picMkLst>
            <pc:docMk/>
            <pc:sldMk cId="2292046236" sldId="305"/>
            <ac:picMk id="17" creationId="{E848F1F9-2D1F-01F4-1651-3F7259983714}"/>
          </ac:picMkLst>
        </pc:picChg>
        <pc:picChg chg="del">
          <ac:chgData name="Cesar Ospina Muñoz" userId="b6e275946088a6ca" providerId="LiveId" clId="{B8DF23B4-0AEC-4A7F-A5B8-EEE2625CEF2B}" dt="2023-03-07T04:08:00.254" v="569" actId="478"/>
          <ac:picMkLst>
            <pc:docMk/>
            <pc:sldMk cId="2292046236" sldId="305"/>
            <ac:picMk id="19" creationId="{E32C91CC-6FEA-4E00-71C1-09E15D786642}"/>
          </ac:picMkLst>
        </pc:picChg>
        <pc:picChg chg="del">
          <ac:chgData name="Cesar Ospina Muñoz" userId="b6e275946088a6ca" providerId="LiveId" clId="{B8DF23B4-0AEC-4A7F-A5B8-EEE2625CEF2B}" dt="2023-03-07T04:08:00.254" v="569" actId="478"/>
          <ac:picMkLst>
            <pc:docMk/>
            <pc:sldMk cId="2292046236" sldId="305"/>
            <ac:picMk id="21" creationId="{D65C4C87-2DA8-C994-9B19-F69CE15B8186}"/>
          </ac:picMkLst>
        </pc:picChg>
      </pc:sldChg>
      <pc:sldChg chg="addSp delSp modSp add mod ord">
        <pc:chgData name="Cesar Ospina Muñoz" userId="b6e275946088a6ca" providerId="LiveId" clId="{B8DF23B4-0AEC-4A7F-A5B8-EEE2625CEF2B}" dt="2023-03-07T04:11:52.548" v="604" actId="14100"/>
        <pc:sldMkLst>
          <pc:docMk/>
          <pc:sldMk cId="1020484486" sldId="306"/>
        </pc:sldMkLst>
        <pc:spChg chg="mod">
          <ac:chgData name="Cesar Ospina Muñoz" userId="b6e275946088a6ca" providerId="LiveId" clId="{B8DF23B4-0AEC-4A7F-A5B8-EEE2625CEF2B}" dt="2023-03-07T04:11:27.390" v="596" actId="20577"/>
          <ac:spMkLst>
            <pc:docMk/>
            <pc:sldMk cId="1020484486" sldId="306"/>
            <ac:spMk id="15" creationId="{128B1718-64E2-8678-3887-90E58ECB9644}"/>
          </ac:spMkLst>
        </pc:spChg>
        <pc:picChg chg="del">
          <ac:chgData name="Cesar Ospina Muñoz" userId="b6e275946088a6ca" providerId="LiveId" clId="{B8DF23B4-0AEC-4A7F-A5B8-EEE2625CEF2B}" dt="2023-03-07T04:11:30.269" v="597" actId="478"/>
          <ac:picMkLst>
            <pc:docMk/>
            <pc:sldMk cId="1020484486" sldId="306"/>
            <ac:picMk id="3" creationId="{A2278144-06AF-0642-5FB0-74B17402E187}"/>
          </ac:picMkLst>
        </pc:picChg>
        <pc:picChg chg="add mod">
          <ac:chgData name="Cesar Ospina Muñoz" userId="b6e275946088a6ca" providerId="LiveId" clId="{B8DF23B4-0AEC-4A7F-A5B8-EEE2625CEF2B}" dt="2023-03-07T04:11:36.769" v="600" actId="1076"/>
          <ac:picMkLst>
            <pc:docMk/>
            <pc:sldMk cId="1020484486" sldId="306"/>
            <ac:picMk id="4" creationId="{E6EB741C-6318-FA52-3F68-0540C1B1BFCC}"/>
          </ac:picMkLst>
        </pc:picChg>
        <pc:picChg chg="del">
          <ac:chgData name="Cesar Ospina Muñoz" userId="b6e275946088a6ca" providerId="LiveId" clId="{B8DF23B4-0AEC-4A7F-A5B8-EEE2625CEF2B}" dt="2023-03-07T04:11:30.269" v="597" actId="478"/>
          <ac:picMkLst>
            <pc:docMk/>
            <pc:sldMk cId="1020484486" sldId="306"/>
            <ac:picMk id="5" creationId="{41A2C463-ED64-65FA-DE94-4E3717D24A7B}"/>
          </ac:picMkLst>
        </pc:picChg>
        <pc:picChg chg="del">
          <ac:chgData name="Cesar Ospina Muñoz" userId="b6e275946088a6ca" providerId="LiveId" clId="{B8DF23B4-0AEC-4A7F-A5B8-EEE2625CEF2B}" dt="2023-03-07T04:11:30.269" v="597" actId="478"/>
          <ac:picMkLst>
            <pc:docMk/>
            <pc:sldMk cId="1020484486" sldId="306"/>
            <ac:picMk id="7" creationId="{FA5BDF7A-BD31-1E4B-A631-8947FB7D3260}"/>
          </ac:picMkLst>
        </pc:picChg>
        <pc:picChg chg="add mod">
          <ac:chgData name="Cesar Ospina Muñoz" userId="b6e275946088a6ca" providerId="LiveId" clId="{B8DF23B4-0AEC-4A7F-A5B8-EEE2625CEF2B}" dt="2023-03-07T04:11:52.548" v="604" actId="14100"/>
          <ac:picMkLst>
            <pc:docMk/>
            <pc:sldMk cId="1020484486" sldId="306"/>
            <ac:picMk id="8" creationId="{E5113651-2AF3-6AF8-A496-E85F2AF3DA2E}"/>
          </ac:picMkLst>
        </pc:picChg>
      </pc:sldChg>
      <pc:sldChg chg="modSp add mod ord">
        <pc:chgData name="Cesar Ospina Muñoz" userId="b6e275946088a6ca" providerId="LiveId" clId="{B8DF23B4-0AEC-4A7F-A5B8-EEE2625CEF2B}" dt="2023-03-07T04:15:34.691" v="687"/>
        <pc:sldMkLst>
          <pc:docMk/>
          <pc:sldMk cId="343658845" sldId="307"/>
        </pc:sldMkLst>
        <pc:spChg chg="mod">
          <ac:chgData name="Cesar Ospina Muñoz" userId="b6e275946088a6ca" providerId="LiveId" clId="{B8DF23B4-0AEC-4A7F-A5B8-EEE2625CEF2B}" dt="2023-03-07T04:15:23.707" v="685" actId="20577"/>
          <ac:spMkLst>
            <pc:docMk/>
            <pc:sldMk cId="343658845" sldId="307"/>
            <ac:spMk id="218" creationId="{00000000-0000-0000-0000-000000000000}"/>
          </ac:spMkLst>
        </pc:spChg>
        <pc:spChg chg="mod">
          <ac:chgData name="Cesar Ospina Muñoz" userId="b6e275946088a6ca" providerId="LiveId" clId="{B8DF23B4-0AEC-4A7F-A5B8-EEE2625CEF2B}" dt="2023-03-07T04:15:18.221" v="671" actId="120"/>
          <ac:spMkLst>
            <pc:docMk/>
            <pc:sldMk cId="343658845" sldId="307"/>
            <ac:spMk id="220" creationId="{00000000-0000-0000-0000-000000000000}"/>
          </ac:spMkLst>
        </pc:spChg>
      </pc:sldChg>
      <pc:sldChg chg="modSp add mod">
        <pc:chgData name="Cesar Ospina Muñoz" userId="b6e275946088a6ca" providerId="LiveId" clId="{B8DF23B4-0AEC-4A7F-A5B8-EEE2625CEF2B}" dt="2023-03-07T04:18:37.458" v="802" actId="20577"/>
        <pc:sldMkLst>
          <pc:docMk/>
          <pc:sldMk cId="3344796332" sldId="308"/>
        </pc:sldMkLst>
        <pc:spChg chg="mod">
          <ac:chgData name="Cesar Ospina Muñoz" userId="b6e275946088a6ca" providerId="LiveId" clId="{B8DF23B4-0AEC-4A7F-A5B8-EEE2625CEF2B}" dt="2023-03-07T04:15:45.473" v="699" actId="20577"/>
          <ac:spMkLst>
            <pc:docMk/>
            <pc:sldMk cId="3344796332" sldId="308"/>
            <ac:spMk id="218" creationId="{00000000-0000-0000-0000-000000000000}"/>
          </ac:spMkLst>
        </pc:spChg>
        <pc:spChg chg="mod">
          <ac:chgData name="Cesar Ospina Muñoz" userId="b6e275946088a6ca" providerId="LiveId" clId="{B8DF23B4-0AEC-4A7F-A5B8-EEE2625CEF2B}" dt="2023-03-07T04:18:37.458" v="802" actId="20577"/>
          <ac:spMkLst>
            <pc:docMk/>
            <pc:sldMk cId="3344796332" sldId="308"/>
            <ac:spMk id="220" creationId="{00000000-0000-0000-0000-000000000000}"/>
          </ac:spMkLst>
        </pc:spChg>
      </pc:sldChg>
      <pc:sldMasterChg chg="delSldLayout">
        <pc:chgData name="Cesar Ospina Muñoz" userId="b6e275946088a6ca" providerId="LiveId" clId="{B8DF23B4-0AEC-4A7F-A5B8-EEE2625CEF2B}" dt="2023-03-07T04:18:50.144" v="803" actId="47"/>
        <pc:sldMasterMkLst>
          <pc:docMk/>
          <pc:sldMasterMk cId="0" sldId="2147483674"/>
        </pc:sldMasterMkLst>
        <pc:sldLayoutChg chg="del">
          <pc:chgData name="Cesar Ospina Muñoz" userId="b6e275946088a6ca" providerId="LiveId" clId="{B8DF23B4-0AEC-4A7F-A5B8-EEE2625CEF2B}" dt="2023-03-07T03:18:26.194" v="27" actId="47"/>
          <pc:sldLayoutMkLst>
            <pc:docMk/>
            <pc:sldMasterMk cId="0" sldId="2147483674"/>
            <pc:sldLayoutMk cId="0" sldId="2147483650"/>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52"/>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53"/>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54"/>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57"/>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59"/>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61"/>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62"/>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63"/>
          </pc:sldLayoutMkLst>
        </pc:sldLayoutChg>
        <pc:sldLayoutChg chg="del">
          <pc:chgData name="Cesar Ospina Muñoz" userId="b6e275946088a6ca" providerId="LiveId" clId="{B8DF23B4-0AEC-4A7F-A5B8-EEE2625CEF2B}" dt="2023-03-07T03:18:32.827" v="28" actId="47"/>
          <pc:sldLayoutMkLst>
            <pc:docMk/>
            <pc:sldMasterMk cId="0" sldId="2147483674"/>
            <pc:sldLayoutMk cId="0" sldId="2147483664"/>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69"/>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70"/>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71"/>
          </pc:sldLayoutMkLst>
        </pc:sldLayoutChg>
        <pc:sldLayoutChg chg="del">
          <pc:chgData name="Cesar Ospina Muñoz" userId="b6e275946088a6ca" providerId="LiveId" clId="{B8DF23B4-0AEC-4A7F-A5B8-EEE2625CEF2B}" dt="2023-03-07T04:18:50.144" v="803" actId="47"/>
          <pc:sldLayoutMkLst>
            <pc:docMk/>
            <pc:sldMasterMk cId="0" sldId="2147483674"/>
            <pc:sldLayoutMk cId="0" sldId="2147483672"/>
          </pc:sldLayoutMkLst>
        </pc:sldLayoutChg>
      </pc:sldMasterChg>
      <pc:sldMasterChg chg="del delSldLayout">
        <pc:chgData name="Cesar Ospina Muñoz" userId="b6e275946088a6ca" providerId="LiveId" clId="{B8DF23B4-0AEC-4A7F-A5B8-EEE2625CEF2B}" dt="2023-03-07T04:18:50.144" v="803" actId="47"/>
        <pc:sldMasterMkLst>
          <pc:docMk/>
          <pc:sldMasterMk cId="0" sldId="2147483675"/>
        </pc:sldMasterMkLst>
        <pc:sldLayoutChg chg="del">
          <pc:chgData name="Cesar Ospina Muñoz" userId="b6e275946088a6ca" providerId="LiveId" clId="{B8DF23B4-0AEC-4A7F-A5B8-EEE2625CEF2B}" dt="2023-03-07T04:18:50.144" v="803" actId="47"/>
          <pc:sldLayoutMkLst>
            <pc:docMk/>
            <pc:sldMasterMk cId="0" sldId="2147483675"/>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2d74e824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2d74e824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2d74e824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2d74e824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646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2d74e824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2d74e824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831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2d74e824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2d74e824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841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a2d74e824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a2d74e824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a2d74e824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a2d74e824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928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92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48352201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48352201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48352201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48352201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e81e5ac1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e81e5ac1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48352201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48352201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48352201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48352201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791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48352201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48352201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56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2d74e824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2d74e82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48352201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48352201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03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806875"/>
            <a:ext cx="4032000" cy="1666500"/>
          </a:xfrm>
          <a:prstGeom prst="rect">
            <a:avLst/>
          </a:prstGeom>
        </p:spPr>
        <p:txBody>
          <a:bodyPr spcFirstLastPara="1" wrap="square" lIns="91425" tIns="91425" rIns="91425" bIns="91425" anchor="b" anchorCtr="0">
            <a:noAutofit/>
          </a:bodyPr>
          <a:lstStyle>
            <a:lvl1pPr lvl="0">
              <a:spcBef>
                <a:spcPts val="0"/>
              </a:spcBef>
              <a:spcAft>
                <a:spcPts val="0"/>
              </a:spcAft>
              <a:buSzPts val="6000"/>
              <a:buFont typeface="Kreon"/>
              <a:buNone/>
              <a:defRPr sz="6000">
                <a:latin typeface="Kreon"/>
                <a:ea typeface="Kreon"/>
                <a:cs typeface="Kreon"/>
                <a:sym typeface="Kreon"/>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98450"/>
            <a:ext cx="4032000" cy="80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2"/>
              </a:buClr>
              <a:buSzPts val="2400"/>
              <a:buFont typeface="Kreon"/>
              <a:buNone/>
              <a:defRPr sz="2400">
                <a:solidFill>
                  <a:schemeClr val="dk2"/>
                </a:solidFill>
                <a:latin typeface="Kreon"/>
                <a:ea typeface="Kreon"/>
                <a:cs typeface="Kreon"/>
                <a:sym typeface="Kreon"/>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3_1">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713225" y="2152100"/>
            <a:ext cx="2880900" cy="1517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761D"/>
              </a:buClr>
              <a:buSzPts val="3000"/>
              <a:buNone/>
              <a:defRPr sz="3000">
                <a:solidFill>
                  <a:srgbClr val="38761D"/>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21"/>
          <p:cNvSpPr txBox="1">
            <a:spLocks noGrp="1"/>
          </p:cNvSpPr>
          <p:nvPr>
            <p:ph type="body" idx="1"/>
          </p:nvPr>
        </p:nvSpPr>
        <p:spPr>
          <a:xfrm>
            <a:off x="713225" y="3669325"/>
            <a:ext cx="2880900" cy="9348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75"/>
        <p:cNvGrpSpPr/>
        <p:nvPr/>
      </p:nvGrpSpPr>
      <p:grpSpPr>
        <a:xfrm>
          <a:off x="0" y="0"/>
          <a:ext cx="0" cy="0"/>
          <a:chOff x="0" y="0"/>
          <a:chExt cx="0" cy="0"/>
        </a:xfrm>
      </p:grpSpPr>
      <p:sp>
        <p:nvSpPr>
          <p:cNvPr id="76" name="Google Shape;76;p22"/>
          <p:cNvSpPr txBox="1">
            <a:spLocks noGrp="1"/>
          </p:cNvSpPr>
          <p:nvPr>
            <p:ph type="body" idx="1"/>
          </p:nvPr>
        </p:nvSpPr>
        <p:spPr>
          <a:xfrm>
            <a:off x="824575" y="3611825"/>
            <a:ext cx="2319300" cy="8421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77" name="Google Shape;77;p22"/>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22"/>
          <p:cNvSpPr txBox="1">
            <a:spLocks noGrp="1"/>
          </p:cNvSpPr>
          <p:nvPr>
            <p:ph type="subTitle" idx="2"/>
          </p:nvPr>
        </p:nvSpPr>
        <p:spPr>
          <a:xfrm>
            <a:off x="833400" y="3181325"/>
            <a:ext cx="2319300" cy="4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400"/>
              <a:buNone/>
              <a:defRPr b="1"/>
            </a:lvl2pPr>
            <a:lvl3pPr lvl="2" algn="ctr" rtl="0">
              <a:spcBef>
                <a:spcPts val="1600"/>
              </a:spcBef>
              <a:spcAft>
                <a:spcPts val="0"/>
              </a:spcAft>
              <a:buSzPts val="1400"/>
              <a:buNone/>
              <a:defRPr b="1"/>
            </a:lvl3pPr>
            <a:lvl4pPr lvl="3" algn="ctr" rtl="0">
              <a:spcBef>
                <a:spcPts val="1600"/>
              </a:spcBef>
              <a:spcAft>
                <a:spcPts val="0"/>
              </a:spcAft>
              <a:buSzPts val="1400"/>
              <a:buNone/>
              <a:defRPr b="1"/>
            </a:lvl4pPr>
            <a:lvl5pPr lvl="4" algn="ctr" rtl="0">
              <a:spcBef>
                <a:spcPts val="1600"/>
              </a:spcBef>
              <a:spcAft>
                <a:spcPts val="0"/>
              </a:spcAft>
              <a:buSzPts val="1400"/>
              <a:buNone/>
              <a:defRPr b="1"/>
            </a:lvl5pPr>
            <a:lvl6pPr lvl="5" algn="ctr" rtl="0">
              <a:spcBef>
                <a:spcPts val="1600"/>
              </a:spcBef>
              <a:spcAft>
                <a:spcPts val="0"/>
              </a:spcAft>
              <a:buSzPts val="1400"/>
              <a:buNone/>
              <a:defRPr b="1"/>
            </a:lvl6pPr>
            <a:lvl7pPr lvl="6" algn="ctr" rtl="0">
              <a:spcBef>
                <a:spcPts val="1600"/>
              </a:spcBef>
              <a:spcAft>
                <a:spcPts val="0"/>
              </a:spcAft>
              <a:buSzPts val="1400"/>
              <a:buNone/>
              <a:defRPr b="1"/>
            </a:lvl7pPr>
            <a:lvl8pPr lvl="7" algn="ctr" rtl="0">
              <a:spcBef>
                <a:spcPts val="1600"/>
              </a:spcBef>
              <a:spcAft>
                <a:spcPts val="0"/>
              </a:spcAft>
              <a:buSzPts val="1400"/>
              <a:buNone/>
              <a:defRPr b="1"/>
            </a:lvl8pPr>
            <a:lvl9pPr lvl="8" algn="ctr" rtl="0">
              <a:spcBef>
                <a:spcPts val="1600"/>
              </a:spcBef>
              <a:spcAft>
                <a:spcPts val="1600"/>
              </a:spcAft>
              <a:buSzPts val="1400"/>
              <a:buNone/>
              <a:defRPr b="1"/>
            </a:lvl9pPr>
          </a:lstStyle>
          <a:p>
            <a:endParaRPr/>
          </a:p>
        </p:txBody>
      </p:sp>
      <p:sp>
        <p:nvSpPr>
          <p:cNvPr id="79" name="Google Shape;79;p22"/>
          <p:cNvSpPr txBox="1">
            <a:spLocks noGrp="1"/>
          </p:cNvSpPr>
          <p:nvPr>
            <p:ph type="body" idx="3"/>
          </p:nvPr>
        </p:nvSpPr>
        <p:spPr>
          <a:xfrm>
            <a:off x="6000375" y="3611825"/>
            <a:ext cx="2319300" cy="8421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80" name="Google Shape;80;p22"/>
          <p:cNvSpPr txBox="1">
            <a:spLocks noGrp="1"/>
          </p:cNvSpPr>
          <p:nvPr>
            <p:ph type="subTitle" idx="4"/>
          </p:nvPr>
        </p:nvSpPr>
        <p:spPr>
          <a:xfrm>
            <a:off x="6009200" y="3181325"/>
            <a:ext cx="2319300" cy="4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400"/>
              <a:buNone/>
              <a:defRPr b="1"/>
            </a:lvl2pPr>
            <a:lvl3pPr lvl="2" algn="ctr" rtl="0">
              <a:spcBef>
                <a:spcPts val="1600"/>
              </a:spcBef>
              <a:spcAft>
                <a:spcPts val="0"/>
              </a:spcAft>
              <a:buSzPts val="1400"/>
              <a:buNone/>
              <a:defRPr b="1"/>
            </a:lvl3pPr>
            <a:lvl4pPr lvl="3" algn="ctr" rtl="0">
              <a:spcBef>
                <a:spcPts val="1600"/>
              </a:spcBef>
              <a:spcAft>
                <a:spcPts val="0"/>
              </a:spcAft>
              <a:buSzPts val="1400"/>
              <a:buNone/>
              <a:defRPr b="1"/>
            </a:lvl4pPr>
            <a:lvl5pPr lvl="4" algn="ctr" rtl="0">
              <a:spcBef>
                <a:spcPts val="1600"/>
              </a:spcBef>
              <a:spcAft>
                <a:spcPts val="0"/>
              </a:spcAft>
              <a:buSzPts val="1400"/>
              <a:buNone/>
              <a:defRPr b="1"/>
            </a:lvl5pPr>
            <a:lvl6pPr lvl="5" algn="ctr" rtl="0">
              <a:spcBef>
                <a:spcPts val="1600"/>
              </a:spcBef>
              <a:spcAft>
                <a:spcPts val="0"/>
              </a:spcAft>
              <a:buSzPts val="1400"/>
              <a:buNone/>
              <a:defRPr b="1"/>
            </a:lvl6pPr>
            <a:lvl7pPr lvl="6" algn="ctr" rtl="0">
              <a:spcBef>
                <a:spcPts val="1600"/>
              </a:spcBef>
              <a:spcAft>
                <a:spcPts val="0"/>
              </a:spcAft>
              <a:buSzPts val="1400"/>
              <a:buNone/>
              <a:defRPr b="1"/>
            </a:lvl7pPr>
            <a:lvl8pPr lvl="7" algn="ctr" rtl="0">
              <a:spcBef>
                <a:spcPts val="1600"/>
              </a:spcBef>
              <a:spcAft>
                <a:spcPts val="0"/>
              </a:spcAft>
              <a:buSzPts val="1400"/>
              <a:buNone/>
              <a:defRPr b="1"/>
            </a:lvl8pPr>
            <a:lvl9pPr lvl="8" algn="ctr" rtl="0">
              <a:spcBef>
                <a:spcPts val="1600"/>
              </a:spcBef>
              <a:spcAft>
                <a:spcPts val="1600"/>
              </a:spcAft>
              <a:buSzPts val="1400"/>
              <a:buNone/>
              <a:defRPr b="1"/>
            </a:lvl9pPr>
          </a:lstStyle>
          <a:p>
            <a:endParaRPr/>
          </a:p>
        </p:txBody>
      </p:sp>
      <p:sp>
        <p:nvSpPr>
          <p:cNvPr id="81" name="Google Shape;81;p22"/>
          <p:cNvSpPr txBox="1">
            <a:spLocks noGrp="1"/>
          </p:cNvSpPr>
          <p:nvPr>
            <p:ph type="body" idx="5"/>
          </p:nvPr>
        </p:nvSpPr>
        <p:spPr>
          <a:xfrm>
            <a:off x="3403525" y="3611825"/>
            <a:ext cx="2319300" cy="8421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82" name="Google Shape;82;p22"/>
          <p:cNvSpPr txBox="1">
            <a:spLocks noGrp="1"/>
          </p:cNvSpPr>
          <p:nvPr>
            <p:ph type="subTitle" idx="6"/>
          </p:nvPr>
        </p:nvSpPr>
        <p:spPr>
          <a:xfrm>
            <a:off x="3412350" y="3181325"/>
            <a:ext cx="2319300" cy="4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400"/>
              <a:buNone/>
              <a:defRPr b="1"/>
            </a:lvl2pPr>
            <a:lvl3pPr lvl="2" algn="ctr" rtl="0">
              <a:spcBef>
                <a:spcPts val="1600"/>
              </a:spcBef>
              <a:spcAft>
                <a:spcPts val="0"/>
              </a:spcAft>
              <a:buSzPts val="1400"/>
              <a:buNone/>
              <a:defRPr b="1"/>
            </a:lvl3pPr>
            <a:lvl4pPr lvl="3" algn="ctr" rtl="0">
              <a:spcBef>
                <a:spcPts val="1600"/>
              </a:spcBef>
              <a:spcAft>
                <a:spcPts val="0"/>
              </a:spcAft>
              <a:buSzPts val="1400"/>
              <a:buNone/>
              <a:defRPr b="1"/>
            </a:lvl4pPr>
            <a:lvl5pPr lvl="4" algn="ctr" rtl="0">
              <a:spcBef>
                <a:spcPts val="1600"/>
              </a:spcBef>
              <a:spcAft>
                <a:spcPts val="0"/>
              </a:spcAft>
              <a:buSzPts val="1400"/>
              <a:buNone/>
              <a:defRPr b="1"/>
            </a:lvl5pPr>
            <a:lvl6pPr lvl="5" algn="ctr" rtl="0">
              <a:spcBef>
                <a:spcPts val="1600"/>
              </a:spcBef>
              <a:spcAft>
                <a:spcPts val="0"/>
              </a:spcAft>
              <a:buSzPts val="1400"/>
              <a:buNone/>
              <a:defRPr b="1"/>
            </a:lvl6pPr>
            <a:lvl7pPr lvl="6" algn="ctr" rtl="0">
              <a:spcBef>
                <a:spcPts val="1600"/>
              </a:spcBef>
              <a:spcAft>
                <a:spcPts val="0"/>
              </a:spcAft>
              <a:buSzPts val="1400"/>
              <a:buNone/>
              <a:defRPr b="1"/>
            </a:lvl7pPr>
            <a:lvl8pPr lvl="7" algn="ctr" rtl="0">
              <a:spcBef>
                <a:spcPts val="1600"/>
              </a:spcBef>
              <a:spcAft>
                <a:spcPts val="0"/>
              </a:spcAft>
              <a:buSzPts val="1400"/>
              <a:buNone/>
              <a:defRPr b="1"/>
            </a:lvl8pPr>
            <a:lvl9pPr lvl="8" algn="ctr" rtl="0">
              <a:spcBef>
                <a:spcPts val="1600"/>
              </a:spcBef>
              <a:spcAft>
                <a:spcPts val="1600"/>
              </a:spcAft>
              <a:buSzPts val="1400"/>
              <a:buNone/>
              <a:defRPr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764725" y="2703500"/>
            <a:ext cx="5455500" cy="90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297675" y="3821000"/>
            <a:ext cx="4389600" cy="78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1764725" y="1911100"/>
            <a:ext cx="5455500" cy="7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859350" y="3600450"/>
            <a:ext cx="3416700" cy="1003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0" name="Google Shape;20;p5"/>
          <p:cNvSpPr txBox="1">
            <a:spLocks noGrp="1"/>
          </p:cNvSpPr>
          <p:nvPr>
            <p:ph type="body" idx="2"/>
          </p:nvPr>
        </p:nvSpPr>
        <p:spPr>
          <a:xfrm>
            <a:off x="4867950" y="3600450"/>
            <a:ext cx="3416700" cy="1003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21" name="Google Shape;21;p5"/>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subTitle" idx="3"/>
          </p:nvPr>
        </p:nvSpPr>
        <p:spPr>
          <a:xfrm>
            <a:off x="1098450" y="3181350"/>
            <a:ext cx="2938500" cy="4305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b="1"/>
            </a:lvl1pPr>
            <a:lvl2pPr lvl="1" algn="ctr">
              <a:spcBef>
                <a:spcPts val="1600"/>
              </a:spcBef>
              <a:spcAft>
                <a:spcPts val="0"/>
              </a:spcAft>
              <a:buSzPts val="1400"/>
              <a:buNone/>
              <a:defRPr b="1"/>
            </a:lvl2pPr>
            <a:lvl3pPr lvl="2" algn="ctr">
              <a:spcBef>
                <a:spcPts val="1600"/>
              </a:spcBef>
              <a:spcAft>
                <a:spcPts val="0"/>
              </a:spcAft>
              <a:buSzPts val="1400"/>
              <a:buNone/>
              <a:defRPr b="1"/>
            </a:lvl3pPr>
            <a:lvl4pPr lvl="3" algn="ctr">
              <a:spcBef>
                <a:spcPts val="1600"/>
              </a:spcBef>
              <a:spcAft>
                <a:spcPts val="0"/>
              </a:spcAft>
              <a:buSzPts val="1400"/>
              <a:buNone/>
              <a:defRPr b="1"/>
            </a:lvl4pPr>
            <a:lvl5pPr lvl="4" algn="ctr">
              <a:spcBef>
                <a:spcPts val="1600"/>
              </a:spcBef>
              <a:spcAft>
                <a:spcPts val="0"/>
              </a:spcAft>
              <a:buSzPts val="1400"/>
              <a:buNone/>
              <a:defRPr b="1"/>
            </a:lvl5pPr>
            <a:lvl6pPr lvl="5" algn="ctr">
              <a:spcBef>
                <a:spcPts val="1600"/>
              </a:spcBef>
              <a:spcAft>
                <a:spcPts val="0"/>
              </a:spcAft>
              <a:buSzPts val="1400"/>
              <a:buNone/>
              <a:defRPr b="1"/>
            </a:lvl6pPr>
            <a:lvl7pPr lvl="6" algn="ctr">
              <a:spcBef>
                <a:spcPts val="1600"/>
              </a:spcBef>
              <a:spcAft>
                <a:spcPts val="0"/>
              </a:spcAft>
              <a:buSzPts val="1400"/>
              <a:buNone/>
              <a:defRPr b="1"/>
            </a:lvl7pPr>
            <a:lvl8pPr lvl="7" algn="ctr">
              <a:spcBef>
                <a:spcPts val="1600"/>
              </a:spcBef>
              <a:spcAft>
                <a:spcPts val="0"/>
              </a:spcAft>
              <a:buSzPts val="1400"/>
              <a:buNone/>
              <a:defRPr b="1"/>
            </a:lvl8pPr>
            <a:lvl9pPr lvl="8" algn="ctr">
              <a:spcBef>
                <a:spcPts val="1600"/>
              </a:spcBef>
              <a:spcAft>
                <a:spcPts val="1600"/>
              </a:spcAft>
              <a:buSzPts val="1400"/>
              <a:buNone/>
              <a:defRPr b="1"/>
            </a:lvl9pPr>
          </a:lstStyle>
          <a:p>
            <a:endParaRPr/>
          </a:p>
        </p:txBody>
      </p:sp>
      <p:sp>
        <p:nvSpPr>
          <p:cNvPr id="23" name="Google Shape;23;p5"/>
          <p:cNvSpPr txBox="1">
            <a:spLocks noGrp="1"/>
          </p:cNvSpPr>
          <p:nvPr>
            <p:ph type="subTitle" idx="4"/>
          </p:nvPr>
        </p:nvSpPr>
        <p:spPr>
          <a:xfrm>
            <a:off x="5107050" y="3181350"/>
            <a:ext cx="2938500" cy="43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b="1"/>
            </a:lvl1pPr>
            <a:lvl2pPr lvl="1" algn="ctr" rtl="0">
              <a:spcBef>
                <a:spcPts val="1600"/>
              </a:spcBef>
              <a:spcAft>
                <a:spcPts val="0"/>
              </a:spcAft>
              <a:buSzPts val="1400"/>
              <a:buNone/>
              <a:defRPr b="1"/>
            </a:lvl2pPr>
            <a:lvl3pPr lvl="2" algn="ctr" rtl="0">
              <a:spcBef>
                <a:spcPts val="1600"/>
              </a:spcBef>
              <a:spcAft>
                <a:spcPts val="0"/>
              </a:spcAft>
              <a:buSzPts val="1400"/>
              <a:buNone/>
              <a:defRPr b="1"/>
            </a:lvl3pPr>
            <a:lvl4pPr lvl="3" algn="ctr" rtl="0">
              <a:spcBef>
                <a:spcPts val="1600"/>
              </a:spcBef>
              <a:spcAft>
                <a:spcPts val="0"/>
              </a:spcAft>
              <a:buSzPts val="1400"/>
              <a:buNone/>
              <a:defRPr b="1"/>
            </a:lvl4pPr>
            <a:lvl5pPr lvl="4" algn="ctr" rtl="0">
              <a:spcBef>
                <a:spcPts val="1600"/>
              </a:spcBef>
              <a:spcAft>
                <a:spcPts val="0"/>
              </a:spcAft>
              <a:buSzPts val="1400"/>
              <a:buNone/>
              <a:defRPr b="1"/>
            </a:lvl5pPr>
            <a:lvl6pPr lvl="5" algn="ctr" rtl="0">
              <a:spcBef>
                <a:spcPts val="1600"/>
              </a:spcBef>
              <a:spcAft>
                <a:spcPts val="0"/>
              </a:spcAft>
              <a:buSzPts val="1400"/>
              <a:buNone/>
              <a:defRPr b="1"/>
            </a:lvl6pPr>
            <a:lvl7pPr lvl="6" algn="ctr" rtl="0">
              <a:spcBef>
                <a:spcPts val="1600"/>
              </a:spcBef>
              <a:spcAft>
                <a:spcPts val="0"/>
              </a:spcAft>
              <a:buSzPts val="1400"/>
              <a:buNone/>
              <a:defRPr b="1"/>
            </a:lvl7pPr>
            <a:lvl8pPr lvl="7" algn="ctr" rtl="0">
              <a:spcBef>
                <a:spcPts val="1600"/>
              </a:spcBef>
              <a:spcAft>
                <a:spcPts val="0"/>
              </a:spcAft>
              <a:buSzPts val="1400"/>
              <a:buNone/>
              <a:defRPr b="1"/>
            </a:lvl8pPr>
            <a:lvl9pPr lvl="8" algn="ctr" rtl="0">
              <a:spcBef>
                <a:spcPts val="1600"/>
              </a:spcBef>
              <a:spcAft>
                <a:spcPts val="1600"/>
              </a:spcAft>
              <a:buSzPts val="1400"/>
              <a:buNone/>
              <a:defRPr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13225" y="539500"/>
            <a:ext cx="3577800" cy="1192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761D"/>
              </a:buClr>
              <a:buSzPts val="3000"/>
              <a:buNone/>
              <a:defRPr sz="3000">
                <a:solidFill>
                  <a:srgbClr val="38761D"/>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3" name="Google Shape;33;p9"/>
          <p:cNvSpPr txBox="1">
            <a:spLocks noGrp="1"/>
          </p:cNvSpPr>
          <p:nvPr>
            <p:ph type="body" idx="1"/>
          </p:nvPr>
        </p:nvSpPr>
        <p:spPr>
          <a:xfrm>
            <a:off x="4291075" y="1530101"/>
            <a:ext cx="4139700" cy="14655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1200"/>
              </a:spcBef>
              <a:spcAft>
                <a:spcPts val="0"/>
              </a:spcAft>
              <a:buSzPts val="1400"/>
              <a:buChar char="○"/>
              <a:defRPr/>
            </a:lvl2pPr>
            <a:lvl3pPr marL="1371600" lvl="2" indent="-317500" rtl="0">
              <a:lnSpc>
                <a:spcPct val="100000"/>
              </a:lnSpc>
              <a:spcBef>
                <a:spcPts val="1200"/>
              </a:spcBef>
              <a:spcAft>
                <a:spcPts val="0"/>
              </a:spcAft>
              <a:buSzPts val="1400"/>
              <a:buChar char="■"/>
              <a:defRPr/>
            </a:lvl3pPr>
            <a:lvl4pPr marL="1828800" lvl="3" indent="-317500" rtl="0">
              <a:lnSpc>
                <a:spcPct val="100000"/>
              </a:lnSpc>
              <a:spcBef>
                <a:spcPts val="1200"/>
              </a:spcBef>
              <a:spcAft>
                <a:spcPts val="0"/>
              </a:spcAft>
              <a:buSzPts val="1400"/>
              <a:buChar char="●"/>
              <a:defRPr/>
            </a:lvl4pPr>
            <a:lvl5pPr marL="2286000" lvl="4" indent="-317500" rtl="0">
              <a:lnSpc>
                <a:spcPct val="100000"/>
              </a:lnSpc>
              <a:spcBef>
                <a:spcPts val="1200"/>
              </a:spcBef>
              <a:spcAft>
                <a:spcPts val="0"/>
              </a:spcAft>
              <a:buSzPts val="1400"/>
              <a:buChar char="○"/>
              <a:defRPr/>
            </a:lvl5pPr>
            <a:lvl6pPr marL="2743200" lvl="5" indent="-317500" rtl="0">
              <a:lnSpc>
                <a:spcPct val="100000"/>
              </a:lnSpc>
              <a:spcBef>
                <a:spcPts val="1200"/>
              </a:spcBef>
              <a:spcAft>
                <a:spcPts val="0"/>
              </a:spcAft>
              <a:buSzPts val="1400"/>
              <a:buChar char="■"/>
              <a:defRPr/>
            </a:lvl6pPr>
            <a:lvl7pPr marL="3200400" lvl="6" indent="-317500" rtl="0">
              <a:lnSpc>
                <a:spcPct val="100000"/>
              </a:lnSpc>
              <a:spcBef>
                <a:spcPts val="1200"/>
              </a:spcBef>
              <a:spcAft>
                <a:spcPts val="0"/>
              </a:spcAft>
              <a:buSzPts val="1400"/>
              <a:buChar char="●"/>
              <a:defRPr/>
            </a:lvl7pPr>
            <a:lvl8pPr marL="3657600" lvl="7" indent="-317500" rtl="0">
              <a:lnSpc>
                <a:spcPct val="100000"/>
              </a:lnSpc>
              <a:spcBef>
                <a:spcPts val="1200"/>
              </a:spcBef>
              <a:spcAft>
                <a:spcPts val="0"/>
              </a:spcAft>
              <a:buSzPts val="1400"/>
              <a:buChar char="○"/>
              <a:defRPr/>
            </a:lvl8pPr>
            <a:lvl9pPr marL="4114800" lvl="8" indent="-317500" rtl="0">
              <a:lnSpc>
                <a:spcPct val="100000"/>
              </a:lnSpc>
              <a:spcBef>
                <a:spcPts val="1200"/>
              </a:spcBef>
              <a:spcAft>
                <a:spcPts val="12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13225" y="2776200"/>
            <a:ext cx="5035500" cy="1827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accent1"/>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1"/>
        </a:solidFill>
        <a:effectLst/>
      </p:bgPr>
    </p:bg>
    <p:spTree>
      <p:nvGrpSpPr>
        <p:cNvPr id="1" name="Shape 55"/>
        <p:cNvGrpSpPr/>
        <p:nvPr/>
      </p:nvGrpSpPr>
      <p:grpSpPr>
        <a:xfrm>
          <a:off x="0" y="0"/>
          <a:ext cx="0" cy="0"/>
          <a:chOff x="0" y="0"/>
          <a:chExt cx="0" cy="0"/>
        </a:xfrm>
      </p:grpSpPr>
      <p:sp>
        <p:nvSpPr>
          <p:cNvPr id="56" name="Google Shape;56;p19"/>
          <p:cNvSpPr txBox="1">
            <a:spLocks noGrp="1"/>
          </p:cNvSpPr>
          <p:nvPr>
            <p:ph type="body" idx="1"/>
          </p:nvPr>
        </p:nvSpPr>
        <p:spPr>
          <a:xfrm>
            <a:off x="713225" y="2651600"/>
            <a:ext cx="3192900" cy="14967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sz="1800"/>
            </a:lvl2pPr>
            <a:lvl3pPr marL="1371600" lvl="2" indent="-342900">
              <a:lnSpc>
                <a:spcPct val="100000"/>
              </a:lnSpc>
              <a:spcBef>
                <a:spcPts val="0"/>
              </a:spcBef>
              <a:spcAft>
                <a:spcPts val="0"/>
              </a:spcAft>
              <a:buSzPts val="1800"/>
              <a:buChar char="■"/>
              <a:defRPr sz="1800"/>
            </a:lvl3pPr>
            <a:lvl4pPr marL="1828800" lvl="3" indent="-342900">
              <a:lnSpc>
                <a:spcPct val="100000"/>
              </a:lnSpc>
              <a:spcBef>
                <a:spcPts val="0"/>
              </a:spcBef>
              <a:spcAft>
                <a:spcPts val="0"/>
              </a:spcAft>
              <a:buSzPts val="1800"/>
              <a:buChar char="●"/>
              <a:defRPr sz="1800"/>
            </a:lvl4pPr>
            <a:lvl5pPr marL="2286000" lvl="4" indent="-342900">
              <a:lnSpc>
                <a:spcPct val="100000"/>
              </a:lnSpc>
              <a:spcBef>
                <a:spcPts val="0"/>
              </a:spcBef>
              <a:spcAft>
                <a:spcPts val="0"/>
              </a:spcAft>
              <a:buSzPts val="1800"/>
              <a:buChar char="○"/>
              <a:defRPr sz="1800"/>
            </a:lvl5pPr>
            <a:lvl6pPr marL="2743200" lvl="5" indent="-342900">
              <a:lnSpc>
                <a:spcPct val="100000"/>
              </a:lnSpc>
              <a:spcBef>
                <a:spcPts val="0"/>
              </a:spcBef>
              <a:spcAft>
                <a:spcPts val="0"/>
              </a:spcAft>
              <a:buSzPts val="1800"/>
              <a:buChar char="■"/>
              <a:defRPr sz="1800"/>
            </a:lvl6pPr>
            <a:lvl7pPr marL="3200400" lvl="6" indent="-342900">
              <a:lnSpc>
                <a:spcPct val="100000"/>
              </a:lnSpc>
              <a:spcBef>
                <a:spcPts val="0"/>
              </a:spcBef>
              <a:spcAft>
                <a:spcPts val="0"/>
              </a:spcAft>
              <a:buSzPts val="1800"/>
              <a:buChar char="●"/>
              <a:defRPr sz="1800"/>
            </a:lvl7pPr>
            <a:lvl8pPr marL="3657600" lvl="7" indent="-342900">
              <a:lnSpc>
                <a:spcPct val="100000"/>
              </a:lnSpc>
              <a:spcBef>
                <a:spcPts val="0"/>
              </a:spcBef>
              <a:spcAft>
                <a:spcPts val="0"/>
              </a:spcAft>
              <a:buSzPts val="1800"/>
              <a:buChar char="○"/>
              <a:defRPr sz="1800"/>
            </a:lvl8pPr>
            <a:lvl9pPr marL="4114800" lvl="8" indent="-342900">
              <a:lnSpc>
                <a:spcPct val="100000"/>
              </a:lnSpc>
              <a:spcBef>
                <a:spcPts val="0"/>
              </a:spcBef>
              <a:spcAft>
                <a:spcPts val="0"/>
              </a:spcAft>
              <a:buSzPts val="1800"/>
              <a:buChar char="■"/>
              <a:defRPr sz="1800"/>
            </a:lvl9pPr>
          </a:lstStyle>
          <a:p>
            <a:endParaRPr/>
          </a:p>
        </p:txBody>
      </p:sp>
      <p:sp>
        <p:nvSpPr>
          <p:cNvPr id="57" name="Google Shape;57;p19"/>
          <p:cNvSpPr txBox="1">
            <a:spLocks noGrp="1"/>
          </p:cNvSpPr>
          <p:nvPr>
            <p:ph type="title"/>
          </p:nvPr>
        </p:nvSpPr>
        <p:spPr>
          <a:xfrm>
            <a:off x="713225" y="4224500"/>
            <a:ext cx="3558600" cy="379500"/>
          </a:xfrm>
          <a:prstGeom prst="rect">
            <a:avLst/>
          </a:prstGeom>
        </p:spPr>
        <p:txBody>
          <a:bodyPr spcFirstLastPara="1" wrap="square" lIns="91425" tIns="91425" rIns="91425" bIns="91425" anchor="ctr" anchorCtr="0">
            <a:noAutofit/>
          </a:bodyPr>
          <a:lstStyle>
            <a:lvl1pPr lvl="0">
              <a:spcBef>
                <a:spcPts val="0"/>
              </a:spcBef>
              <a:spcAft>
                <a:spcPts val="0"/>
              </a:spcAft>
              <a:buClr>
                <a:srgbClr val="38761D"/>
              </a:buClr>
              <a:buSzPts val="2400"/>
              <a:buNone/>
              <a:defRPr sz="2400">
                <a:solidFill>
                  <a:srgbClr val="38761D"/>
                </a:solidFill>
              </a:defRPr>
            </a:lvl1pPr>
            <a:lvl2pPr lvl="1">
              <a:spcBef>
                <a:spcPts val="0"/>
              </a:spcBef>
              <a:spcAft>
                <a:spcPts val="0"/>
              </a:spcAft>
              <a:buClr>
                <a:srgbClr val="38761D"/>
              </a:buClr>
              <a:buSzPts val="2400"/>
              <a:buNone/>
              <a:defRPr sz="2400">
                <a:solidFill>
                  <a:srgbClr val="38761D"/>
                </a:solidFill>
                <a:latin typeface="Lato"/>
                <a:ea typeface="Lato"/>
                <a:cs typeface="Lato"/>
                <a:sym typeface="Lato"/>
              </a:defRPr>
            </a:lvl2pPr>
            <a:lvl3pPr lvl="2">
              <a:spcBef>
                <a:spcPts val="0"/>
              </a:spcBef>
              <a:spcAft>
                <a:spcPts val="0"/>
              </a:spcAft>
              <a:buClr>
                <a:srgbClr val="38761D"/>
              </a:buClr>
              <a:buSzPts val="2400"/>
              <a:buNone/>
              <a:defRPr sz="2400">
                <a:solidFill>
                  <a:srgbClr val="38761D"/>
                </a:solidFill>
                <a:latin typeface="Lato"/>
                <a:ea typeface="Lato"/>
                <a:cs typeface="Lato"/>
                <a:sym typeface="Lato"/>
              </a:defRPr>
            </a:lvl3pPr>
            <a:lvl4pPr lvl="3">
              <a:spcBef>
                <a:spcPts val="0"/>
              </a:spcBef>
              <a:spcAft>
                <a:spcPts val="0"/>
              </a:spcAft>
              <a:buClr>
                <a:srgbClr val="38761D"/>
              </a:buClr>
              <a:buSzPts val="2400"/>
              <a:buNone/>
              <a:defRPr sz="2400">
                <a:solidFill>
                  <a:srgbClr val="38761D"/>
                </a:solidFill>
                <a:latin typeface="Lato"/>
                <a:ea typeface="Lato"/>
                <a:cs typeface="Lato"/>
                <a:sym typeface="Lato"/>
              </a:defRPr>
            </a:lvl4pPr>
            <a:lvl5pPr lvl="4">
              <a:spcBef>
                <a:spcPts val="0"/>
              </a:spcBef>
              <a:spcAft>
                <a:spcPts val="0"/>
              </a:spcAft>
              <a:buClr>
                <a:srgbClr val="38761D"/>
              </a:buClr>
              <a:buSzPts val="2400"/>
              <a:buNone/>
              <a:defRPr sz="2400">
                <a:solidFill>
                  <a:srgbClr val="38761D"/>
                </a:solidFill>
                <a:latin typeface="Lato"/>
                <a:ea typeface="Lato"/>
                <a:cs typeface="Lato"/>
                <a:sym typeface="Lato"/>
              </a:defRPr>
            </a:lvl5pPr>
            <a:lvl6pPr lvl="5">
              <a:spcBef>
                <a:spcPts val="0"/>
              </a:spcBef>
              <a:spcAft>
                <a:spcPts val="0"/>
              </a:spcAft>
              <a:buClr>
                <a:srgbClr val="38761D"/>
              </a:buClr>
              <a:buSzPts val="2400"/>
              <a:buNone/>
              <a:defRPr sz="2400">
                <a:solidFill>
                  <a:srgbClr val="38761D"/>
                </a:solidFill>
                <a:latin typeface="Lato"/>
                <a:ea typeface="Lato"/>
                <a:cs typeface="Lato"/>
                <a:sym typeface="Lato"/>
              </a:defRPr>
            </a:lvl6pPr>
            <a:lvl7pPr lvl="6">
              <a:spcBef>
                <a:spcPts val="0"/>
              </a:spcBef>
              <a:spcAft>
                <a:spcPts val="0"/>
              </a:spcAft>
              <a:buClr>
                <a:srgbClr val="38761D"/>
              </a:buClr>
              <a:buSzPts val="2400"/>
              <a:buNone/>
              <a:defRPr sz="2400">
                <a:solidFill>
                  <a:srgbClr val="38761D"/>
                </a:solidFill>
                <a:latin typeface="Lato"/>
                <a:ea typeface="Lato"/>
                <a:cs typeface="Lato"/>
                <a:sym typeface="Lato"/>
              </a:defRPr>
            </a:lvl7pPr>
            <a:lvl8pPr lvl="7">
              <a:spcBef>
                <a:spcPts val="0"/>
              </a:spcBef>
              <a:spcAft>
                <a:spcPts val="0"/>
              </a:spcAft>
              <a:buClr>
                <a:srgbClr val="38761D"/>
              </a:buClr>
              <a:buSzPts val="2400"/>
              <a:buNone/>
              <a:defRPr sz="2400">
                <a:solidFill>
                  <a:srgbClr val="38761D"/>
                </a:solidFill>
                <a:latin typeface="Lato"/>
                <a:ea typeface="Lato"/>
                <a:cs typeface="Lato"/>
                <a:sym typeface="Lato"/>
              </a:defRPr>
            </a:lvl8pPr>
            <a:lvl9pPr lvl="8">
              <a:spcBef>
                <a:spcPts val="0"/>
              </a:spcBef>
              <a:spcAft>
                <a:spcPts val="0"/>
              </a:spcAft>
              <a:buClr>
                <a:srgbClr val="38761D"/>
              </a:buClr>
              <a:buSzPts val="2400"/>
              <a:buNone/>
              <a:defRPr sz="2400">
                <a:solidFill>
                  <a:srgbClr val="38761D"/>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3200" y="539500"/>
            <a:ext cx="3864300" cy="74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0" name="Google Shape;60;p20"/>
          <p:cNvSpPr txBox="1">
            <a:spLocks noGrp="1"/>
          </p:cNvSpPr>
          <p:nvPr>
            <p:ph type="subTitle" idx="1"/>
          </p:nvPr>
        </p:nvSpPr>
        <p:spPr>
          <a:xfrm>
            <a:off x="4572000" y="2096755"/>
            <a:ext cx="1504200" cy="364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20"/>
          <p:cNvSpPr txBox="1">
            <a:spLocks noGrp="1"/>
          </p:cNvSpPr>
          <p:nvPr>
            <p:ph type="title" idx="2" hasCustomPrompt="1"/>
          </p:nvPr>
        </p:nvSpPr>
        <p:spPr>
          <a:xfrm>
            <a:off x="5022750" y="1732400"/>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2" name="Google Shape;62;p20"/>
          <p:cNvSpPr txBox="1">
            <a:spLocks noGrp="1"/>
          </p:cNvSpPr>
          <p:nvPr>
            <p:ph type="body" idx="3"/>
          </p:nvPr>
        </p:nvSpPr>
        <p:spPr>
          <a:xfrm>
            <a:off x="4572000" y="2493145"/>
            <a:ext cx="1504200" cy="3645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
        <p:nvSpPr>
          <p:cNvPr id="63" name="Google Shape;63;p20"/>
          <p:cNvSpPr txBox="1">
            <a:spLocks noGrp="1"/>
          </p:cNvSpPr>
          <p:nvPr>
            <p:ph type="title" idx="4" hasCustomPrompt="1"/>
          </p:nvPr>
        </p:nvSpPr>
        <p:spPr>
          <a:xfrm>
            <a:off x="7356625" y="1732400"/>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4" name="Google Shape;64;p20"/>
          <p:cNvSpPr txBox="1">
            <a:spLocks noGrp="1"/>
          </p:cNvSpPr>
          <p:nvPr>
            <p:ph type="subTitle" idx="5"/>
          </p:nvPr>
        </p:nvSpPr>
        <p:spPr>
          <a:xfrm>
            <a:off x="6905875" y="2096804"/>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20"/>
          <p:cNvSpPr txBox="1">
            <a:spLocks noGrp="1"/>
          </p:cNvSpPr>
          <p:nvPr>
            <p:ph type="body" idx="6"/>
          </p:nvPr>
        </p:nvSpPr>
        <p:spPr>
          <a:xfrm>
            <a:off x="6905875" y="2493246"/>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66" name="Google Shape;66;p20"/>
          <p:cNvSpPr txBox="1">
            <a:spLocks noGrp="1"/>
          </p:cNvSpPr>
          <p:nvPr>
            <p:ph type="subTitle" idx="7"/>
          </p:nvPr>
        </p:nvSpPr>
        <p:spPr>
          <a:xfrm>
            <a:off x="4572000" y="3842991"/>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20"/>
          <p:cNvSpPr txBox="1">
            <a:spLocks noGrp="1"/>
          </p:cNvSpPr>
          <p:nvPr>
            <p:ph type="title" idx="8" hasCustomPrompt="1"/>
          </p:nvPr>
        </p:nvSpPr>
        <p:spPr>
          <a:xfrm>
            <a:off x="5022750" y="3478575"/>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68" name="Google Shape;68;p20"/>
          <p:cNvSpPr txBox="1">
            <a:spLocks noGrp="1"/>
          </p:cNvSpPr>
          <p:nvPr>
            <p:ph type="body" idx="9"/>
          </p:nvPr>
        </p:nvSpPr>
        <p:spPr>
          <a:xfrm>
            <a:off x="4572000" y="4239509"/>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
        <p:nvSpPr>
          <p:cNvPr id="69" name="Google Shape;69;p20"/>
          <p:cNvSpPr txBox="1">
            <a:spLocks noGrp="1"/>
          </p:cNvSpPr>
          <p:nvPr>
            <p:ph type="title" idx="13" hasCustomPrompt="1"/>
          </p:nvPr>
        </p:nvSpPr>
        <p:spPr>
          <a:xfrm>
            <a:off x="7356625" y="3462513"/>
            <a:ext cx="602700" cy="36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70" name="Google Shape;70;p20"/>
          <p:cNvSpPr txBox="1">
            <a:spLocks noGrp="1"/>
          </p:cNvSpPr>
          <p:nvPr>
            <p:ph type="subTitle" idx="14"/>
          </p:nvPr>
        </p:nvSpPr>
        <p:spPr>
          <a:xfrm>
            <a:off x="6905875" y="3826953"/>
            <a:ext cx="15042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b="1"/>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20"/>
          <p:cNvSpPr txBox="1">
            <a:spLocks noGrp="1"/>
          </p:cNvSpPr>
          <p:nvPr>
            <p:ph type="body" idx="15"/>
          </p:nvPr>
        </p:nvSpPr>
        <p:spPr>
          <a:xfrm>
            <a:off x="6905875" y="4223497"/>
            <a:ext cx="1504200" cy="3645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a:lvl2pPr>
            <a:lvl3pPr marL="1371600" lvl="2" indent="-317500" algn="ctr" rtl="0">
              <a:lnSpc>
                <a:spcPct val="100000"/>
              </a:lnSpc>
              <a:spcBef>
                <a:spcPts val="0"/>
              </a:spcBef>
              <a:spcAft>
                <a:spcPts val="0"/>
              </a:spcAft>
              <a:buSzPts val="1400"/>
              <a:buChar char="■"/>
              <a:defRPr/>
            </a:lvl3pPr>
            <a:lvl4pPr marL="1828800" lvl="3" indent="-317500" algn="ctr" rtl="0">
              <a:lnSpc>
                <a:spcPct val="100000"/>
              </a:lnSpc>
              <a:spcBef>
                <a:spcPts val="0"/>
              </a:spcBef>
              <a:spcAft>
                <a:spcPts val="0"/>
              </a:spcAft>
              <a:buSzPts val="1400"/>
              <a:buChar char="●"/>
              <a:defRPr/>
            </a:lvl4pPr>
            <a:lvl5pPr marL="2286000" lvl="4" indent="-317500" algn="ctr" rtl="0">
              <a:lnSpc>
                <a:spcPct val="100000"/>
              </a:lnSpc>
              <a:spcBef>
                <a:spcPts val="0"/>
              </a:spcBef>
              <a:spcAft>
                <a:spcPts val="0"/>
              </a:spcAft>
              <a:buSzPts val="1400"/>
              <a:buChar char="○"/>
              <a:defRPr/>
            </a:lvl5pPr>
            <a:lvl6pPr marL="2743200" lvl="5" indent="-317500" algn="ctr" rtl="0">
              <a:lnSpc>
                <a:spcPct val="100000"/>
              </a:lnSpc>
              <a:spcBef>
                <a:spcPts val="0"/>
              </a:spcBef>
              <a:spcAft>
                <a:spcPts val="0"/>
              </a:spcAft>
              <a:buSzPts val="1400"/>
              <a:buChar char="■"/>
              <a:defRPr/>
            </a:lvl6pPr>
            <a:lvl7pPr marL="3200400" lvl="6" indent="-317500" algn="ctr" rtl="0">
              <a:lnSpc>
                <a:spcPct val="100000"/>
              </a:lnSpc>
              <a:spcBef>
                <a:spcPts val="0"/>
              </a:spcBef>
              <a:spcAft>
                <a:spcPts val="0"/>
              </a:spcAft>
              <a:buSzPts val="1400"/>
              <a:buChar char="●"/>
              <a:defRPr/>
            </a:lvl7pPr>
            <a:lvl8pPr marL="3657600" lvl="7" indent="-317500" algn="ctr" rtl="0">
              <a:lnSpc>
                <a:spcPct val="100000"/>
              </a:lnSpc>
              <a:spcBef>
                <a:spcPts val="0"/>
              </a:spcBef>
              <a:spcAft>
                <a:spcPts val="0"/>
              </a:spcAft>
              <a:buSzPts val="1400"/>
              <a:buChar char="○"/>
              <a:defRPr/>
            </a:lvl8pPr>
            <a:lvl9pPr marL="4114800" lvl="8" indent="-317500" algn="ctr" rtl="0">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Kreon"/>
              <a:buNone/>
              <a:defRPr sz="3000" b="1">
                <a:solidFill>
                  <a:schemeClr val="dk2"/>
                </a:solidFill>
                <a:latin typeface="Kreon"/>
                <a:ea typeface="Kreon"/>
                <a:cs typeface="Kreon"/>
                <a:sym typeface="Kre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657100"/>
            <a:ext cx="7717500" cy="294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reon"/>
              <a:buChar char="●"/>
              <a:defRPr sz="1800">
                <a:solidFill>
                  <a:schemeClr val="dk2"/>
                </a:solidFill>
                <a:latin typeface="Kreon"/>
                <a:ea typeface="Kreon"/>
                <a:cs typeface="Kreon"/>
                <a:sym typeface="Kreon"/>
              </a:defRPr>
            </a:lvl1pPr>
            <a:lvl2pPr marL="914400" lvl="1"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2pPr>
            <a:lvl3pPr marL="1371600" lvl="2"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3pPr>
            <a:lvl4pPr marL="1828800" lvl="3"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4pPr>
            <a:lvl5pPr marL="2286000" lvl="4"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5pPr>
            <a:lvl6pPr marL="2743200" lvl="5"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6pPr>
            <a:lvl7pPr marL="3200400" lvl="6"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7pPr>
            <a:lvl8pPr marL="3657600" lvl="7" indent="-317500">
              <a:lnSpc>
                <a:spcPct val="115000"/>
              </a:lnSpc>
              <a:spcBef>
                <a:spcPts val="1600"/>
              </a:spcBef>
              <a:spcAft>
                <a:spcPts val="0"/>
              </a:spcAft>
              <a:buClr>
                <a:schemeClr val="dk2"/>
              </a:buClr>
              <a:buSzPts val="1400"/>
              <a:buFont typeface="Kreon"/>
              <a:buChar char="○"/>
              <a:defRPr>
                <a:solidFill>
                  <a:schemeClr val="dk2"/>
                </a:solidFill>
                <a:latin typeface="Kreon"/>
                <a:ea typeface="Kreon"/>
                <a:cs typeface="Kreon"/>
                <a:sym typeface="Kreon"/>
              </a:defRPr>
            </a:lvl8pPr>
            <a:lvl9pPr marL="4114800" lvl="8" indent="-317500">
              <a:lnSpc>
                <a:spcPct val="115000"/>
              </a:lnSpc>
              <a:spcBef>
                <a:spcPts val="1600"/>
              </a:spcBef>
              <a:spcAft>
                <a:spcPts val="1600"/>
              </a:spcAft>
              <a:buClr>
                <a:schemeClr val="dk2"/>
              </a:buClr>
              <a:buSzPts val="1400"/>
              <a:buFont typeface="Kreon"/>
              <a:buChar char="■"/>
              <a:defRPr>
                <a:solidFill>
                  <a:schemeClr val="dk2"/>
                </a:solidFill>
                <a:latin typeface="Kreon"/>
                <a:ea typeface="Kreon"/>
                <a:cs typeface="Kreon"/>
                <a:sym typeface="Kreo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8" r:id="rId6"/>
    <p:sldLayoutId id="2147483660"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efdeportes.com/efd58/nutri.ht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healthychildren.org/English/healthy-living/nutrition/Pages/Calories-for-Children-A-Guide-for-Parents.asp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9"/>
          <p:cNvSpPr txBox="1">
            <a:spLocks noGrp="1"/>
          </p:cNvSpPr>
          <p:nvPr>
            <p:ph type="ctrTitle"/>
          </p:nvPr>
        </p:nvSpPr>
        <p:spPr>
          <a:xfrm>
            <a:off x="381000" y="1806875"/>
            <a:ext cx="4861560" cy="1666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latin typeface="Kreon"/>
                <a:ea typeface="Kreon"/>
                <a:cs typeface="Kreon"/>
                <a:sym typeface="Kreon"/>
              </a:rPr>
              <a:t>NutryCopylot</a:t>
            </a:r>
            <a:endParaRPr dirty="0">
              <a:latin typeface="Kreon"/>
              <a:ea typeface="Kreon"/>
              <a:cs typeface="Kreon"/>
              <a:sym typeface="Kreon"/>
            </a:endParaRPr>
          </a:p>
        </p:txBody>
      </p:sp>
      <p:sp>
        <p:nvSpPr>
          <p:cNvPr id="128" name="Google Shape;128;p29"/>
          <p:cNvSpPr txBox="1">
            <a:spLocks noGrp="1"/>
          </p:cNvSpPr>
          <p:nvPr>
            <p:ph type="subTitle" idx="1"/>
          </p:nvPr>
        </p:nvSpPr>
        <p:spPr>
          <a:xfrm>
            <a:off x="713225" y="3798450"/>
            <a:ext cx="4032000" cy="805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CO" sz="2400" dirty="0">
                <a:solidFill>
                  <a:schemeClr val="dk2"/>
                </a:solidFill>
                <a:latin typeface="Kreon"/>
                <a:ea typeface="Kreon"/>
                <a:cs typeface="Kreon"/>
                <a:sym typeface="Kreon"/>
              </a:rPr>
              <a:t>Cesar Augusto Ospina Muñoz</a:t>
            </a:r>
          </a:p>
          <a:p>
            <a:pPr marL="0" lvl="0" indent="0" algn="l" rtl="0">
              <a:lnSpc>
                <a:spcPct val="100000"/>
              </a:lnSpc>
              <a:spcBef>
                <a:spcPts val="0"/>
              </a:spcBef>
              <a:spcAft>
                <a:spcPts val="0"/>
              </a:spcAft>
              <a:buNone/>
            </a:pPr>
            <a:r>
              <a:rPr lang="es-CO" sz="2400" dirty="0">
                <a:solidFill>
                  <a:schemeClr val="dk2"/>
                </a:solidFill>
                <a:latin typeface="Kreon"/>
                <a:ea typeface="Kreon"/>
                <a:cs typeface="Kreon"/>
                <a:sym typeface="Kreon"/>
              </a:rPr>
              <a:t>Juan Diego Ortiz Tabares</a:t>
            </a:r>
          </a:p>
          <a:p>
            <a:pPr marL="0" lvl="0" indent="0" algn="l" rtl="0">
              <a:lnSpc>
                <a:spcPct val="100000"/>
              </a:lnSpc>
              <a:spcBef>
                <a:spcPts val="0"/>
              </a:spcBef>
              <a:spcAft>
                <a:spcPts val="0"/>
              </a:spcAft>
              <a:buNone/>
            </a:pPr>
            <a:r>
              <a:rPr lang="es-CO" sz="2400" dirty="0">
                <a:solidFill>
                  <a:schemeClr val="dk2"/>
                </a:solidFill>
                <a:latin typeface="Kreon"/>
                <a:ea typeface="Kreon"/>
                <a:cs typeface="Kreon"/>
                <a:sym typeface="Kreon"/>
              </a:rPr>
              <a:t>Santiago Montoya Orozco</a:t>
            </a:r>
          </a:p>
        </p:txBody>
      </p:sp>
      <p:grpSp>
        <p:nvGrpSpPr>
          <p:cNvPr id="129" name="Google Shape;129;p29"/>
          <p:cNvGrpSpPr/>
          <p:nvPr/>
        </p:nvGrpSpPr>
        <p:grpSpPr>
          <a:xfrm rot="-5400000">
            <a:off x="348300" y="191200"/>
            <a:ext cx="662400" cy="1359000"/>
            <a:chOff x="840225" y="0"/>
            <a:chExt cx="662400" cy="1359000"/>
          </a:xfrm>
        </p:grpSpPr>
        <p:sp>
          <p:nvSpPr>
            <p:cNvPr id="130" name="Google Shape;130;p29"/>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9"/>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46" name="Google Shape;246;p37"/>
          <p:cNvGrpSpPr/>
          <p:nvPr/>
        </p:nvGrpSpPr>
        <p:grpSpPr>
          <a:xfrm>
            <a:off x="2" y="539500"/>
            <a:ext cx="713243" cy="662400"/>
            <a:chOff x="0" y="539500"/>
            <a:chExt cx="713100" cy="662400"/>
          </a:xfrm>
        </p:grpSpPr>
        <p:sp>
          <p:nvSpPr>
            <p:cNvPr id="247" name="Google Shape;247;p37"/>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1" name="Google Shape;251;p37" descr="3 columns"/>
          <p:cNvPicPr preferRelativeResize="0"/>
          <p:nvPr/>
        </p:nvPicPr>
        <p:blipFill>
          <a:blip r:embed="rId3">
            <a:alphaModFix/>
          </a:blip>
          <a:stretch>
            <a:fillRect/>
          </a:stretch>
        </p:blipFill>
        <p:spPr>
          <a:xfrm>
            <a:off x="0" y="4425714"/>
            <a:ext cx="9144000" cy="714376"/>
          </a:xfrm>
          <a:prstGeom prst="rect">
            <a:avLst/>
          </a:prstGeom>
          <a:noFill/>
          <a:ln>
            <a:noFill/>
          </a:ln>
        </p:spPr>
      </p:pic>
      <p:sp>
        <p:nvSpPr>
          <p:cNvPr id="15" name="Título 14">
            <a:extLst>
              <a:ext uri="{FF2B5EF4-FFF2-40B4-BE49-F238E27FC236}">
                <a16:creationId xmlns:a16="http://schemas.microsoft.com/office/drawing/2014/main" id="{128B1718-64E2-8678-3887-90E58ECB9644}"/>
              </a:ext>
            </a:extLst>
          </p:cNvPr>
          <p:cNvSpPr>
            <a:spLocks noGrp="1"/>
          </p:cNvSpPr>
          <p:nvPr>
            <p:ph type="title"/>
          </p:nvPr>
        </p:nvSpPr>
        <p:spPr/>
        <p:txBody>
          <a:bodyPr/>
          <a:lstStyle/>
          <a:p>
            <a:r>
              <a:rPr lang="es-MX" dirty="0"/>
              <a:t>Variables Lingüísticas de entrada</a:t>
            </a:r>
            <a:endParaRPr lang="es-CO" dirty="0"/>
          </a:p>
        </p:txBody>
      </p:sp>
      <p:pic>
        <p:nvPicPr>
          <p:cNvPr id="17" name="Imagen 16">
            <a:extLst>
              <a:ext uri="{FF2B5EF4-FFF2-40B4-BE49-F238E27FC236}">
                <a16:creationId xmlns:a16="http://schemas.microsoft.com/office/drawing/2014/main" id="{E848F1F9-2D1F-01F4-1651-3F7259983714}"/>
              </a:ext>
            </a:extLst>
          </p:cNvPr>
          <p:cNvPicPr>
            <a:picLocks noChangeAspect="1"/>
          </p:cNvPicPr>
          <p:nvPr/>
        </p:nvPicPr>
        <p:blipFill>
          <a:blip r:embed="rId4"/>
          <a:stretch>
            <a:fillRect/>
          </a:stretch>
        </p:blipFill>
        <p:spPr>
          <a:xfrm>
            <a:off x="158503" y="1685474"/>
            <a:ext cx="2477006" cy="2159441"/>
          </a:xfrm>
          <a:prstGeom prst="rect">
            <a:avLst/>
          </a:prstGeom>
        </p:spPr>
      </p:pic>
      <p:pic>
        <p:nvPicPr>
          <p:cNvPr id="19" name="Imagen 18">
            <a:extLst>
              <a:ext uri="{FF2B5EF4-FFF2-40B4-BE49-F238E27FC236}">
                <a16:creationId xmlns:a16="http://schemas.microsoft.com/office/drawing/2014/main" id="{E32C91CC-6FEA-4E00-71C1-09E15D786642}"/>
              </a:ext>
            </a:extLst>
          </p:cNvPr>
          <p:cNvPicPr>
            <a:picLocks noChangeAspect="1"/>
          </p:cNvPicPr>
          <p:nvPr/>
        </p:nvPicPr>
        <p:blipFill>
          <a:blip r:embed="rId5"/>
          <a:stretch>
            <a:fillRect/>
          </a:stretch>
        </p:blipFill>
        <p:spPr>
          <a:xfrm>
            <a:off x="2735580" y="1685474"/>
            <a:ext cx="3057314" cy="2159441"/>
          </a:xfrm>
          <a:prstGeom prst="rect">
            <a:avLst/>
          </a:prstGeom>
        </p:spPr>
      </p:pic>
      <p:pic>
        <p:nvPicPr>
          <p:cNvPr id="21" name="Imagen 20">
            <a:extLst>
              <a:ext uri="{FF2B5EF4-FFF2-40B4-BE49-F238E27FC236}">
                <a16:creationId xmlns:a16="http://schemas.microsoft.com/office/drawing/2014/main" id="{D65C4C87-2DA8-C994-9B19-F69CE15B8186}"/>
              </a:ext>
            </a:extLst>
          </p:cNvPr>
          <p:cNvPicPr>
            <a:picLocks noChangeAspect="1"/>
          </p:cNvPicPr>
          <p:nvPr/>
        </p:nvPicPr>
        <p:blipFill>
          <a:blip r:embed="rId6"/>
          <a:stretch>
            <a:fillRect/>
          </a:stretch>
        </p:blipFill>
        <p:spPr>
          <a:xfrm>
            <a:off x="5892965" y="1734949"/>
            <a:ext cx="3019343" cy="2109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46" name="Google Shape;246;p37"/>
          <p:cNvGrpSpPr/>
          <p:nvPr/>
        </p:nvGrpSpPr>
        <p:grpSpPr>
          <a:xfrm>
            <a:off x="2" y="539500"/>
            <a:ext cx="713243" cy="662400"/>
            <a:chOff x="0" y="539500"/>
            <a:chExt cx="713100" cy="662400"/>
          </a:xfrm>
        </p:grpSpPr>
        <p:sp>
          <p:nvSpPr>
            <p:cNvPr id="247" name="Google Shape;247;p37"/>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1" name="Google Shape;251;p37" descr="3 columns"/>
          <p:cNvPicPr preferRelativeResize="0"/>
          <p:nvPr/>
        </p:nvPicPr>
        <p:blipFill>
          <a:blip r:embed="rId3">
            <a:alphaModFix/>
          </a:blip>
          <a:stretch>
            <a:fillRect/>
          </a:stretch>
        </p:blipFill>
        <p:spPr>
          <a:xfrm>
            <a:off x="0" y="4425714"/>
            <a:ext cx="9144000" cy="714376"/>
          </a:xfrm>
          <a:prstGeom prst="rect">
            <a:avLst/>
          </a:prstGeom>
          <a:noFill/>
          <a:ln>
            <a:noFill/>
          </a:ln>
        </p:spPr>
      </p:pic>
      <p:sp>
        <p:nvSpPr>
          <p:cNvPr id="15" name="Título 14">
            <a:extLst>
              <a:ext uri="{FF2B5EF4-FFF2-40B4-BE49-F238E27FC236}">
                <a16:creationId xmlns:a16="http://schemas.microsoft.com/office/drawing/2014/main" id="{128B1718-64E2-8678-3887-90E58ECB9644}"/>
              </a:ext>
            </a:extLst>
          </p:cNvPr>
          <p:cNvSpPr>
            <a:spLocks noGrp="1"/>
          </p:cNvSpPr>
          <p:nvPr>
            <p:ph type="title"/>
          </p:nvPr>
        </p:nvSpPr>
        <p:spPr/>
        <p:txBody>
          <a:bodyPr/>
          <a:lstStyle/>
          <a:p>
            <a:r>
              <a:rPr lang="es-MX" dirty="0"/>
              <a:t>Conjuntos difusos de las variables Lingüísticas de entrada</a:t>
            </a:r>
            <a:endParaRPr lang="es-CO" dirty="0"/>
          </a:p>
        </p:txBody>
      </p:sp>
      <p:pic>
        <p:nvPicPr>
          <p:cNvPr id="3" name="Imagen 2">
            <a:extLst>
              <a:ext uri="{FF2B5EF4-FFF2-40B4-BE49-F238E27FC236}">
                <a16:creationId xmlns:a16="http://schemas.microsoft.com/office/drawing/2014/main" id="{A2278144-06AF-0642-5FB0-74B17402E187}"/>
              </a:ext>
            </a:extLst>
          </p:cNvPr>
          <p:cNvPicPr>
            <a:picLocks noChangeAspect="1"/>
          </p:cNvPicPr>
          <p:nvPr/>
        </p:nvPicPr>
        <p:blipFill>
          <a:blip r:embed="rId4"/>
          <a:stretch>
            <a:fillRect/>
          </a:stretch>
        </p:blipFill>
        <p:spPr>
          <a:xfrm>
            <a:off x="161214" y="1716834"/>
            <a:ext cx="2814867" cy="2035600"/>
          </a:xfrm>
          <a:prstGeom prst="rect">
            <a:avLst/>
          </a:prstGeom>
        </p:spPr>
      </p:pic>
      <p:pic>
        <p:nvPicPr>
          <p:cNvPr id="5" name="Imagen 4">
            <a:extLst>
              <a:ext uri="{FF2B5EF4-FFF2-40B4-BE49-F238E27FC236}">
                <a16:creationId xmlns:a16="http://schemas.microsoft.com/office/drawing/2014/main" id="{41A2C463-ED64-65FA-DE94-4E3717D24A7B}"/>
              </a:ext>
            </a:extLst>
          </p:cNvPr>
          <p:cNvPicPr>
            <a:picLocks noChangeAspect="1"/>
          </p:cNvPicPr>
          <p:nvPr/>
        </p:nvPicPr>
        <p:blipFill>
          <a:blip r:embed="rId5"/>
          <a:stretch>
            <a:fillRect/>
          </a:stretch>
        </p:blipFill>
        <p:spPr>
          <a:xfrm>
            <a:off x="3146843" y="1681580"/>
            <a:ext cx="2933918" cy="2057016"/>
          </a:xfrm>
          <a:prstGeom prst="rect">
            <a:avLst/>
          </a:prstGeom>
        </p:spPr>
      </p:pic>
      <p:pic>
        <p:nvPicPr>
          <p:cNvPr id="7" name="Imagen 6">
            <a:extLst>
              <a:ext uri="{FF2B5EF4-FFF2-40B4-BE49-F238E27FC236}">
                <a16:creationId xmlns:a16="http://schemas.microsoft.com/office/drawing/2014/main" id="{FA5BDF7A-BD31-1E4B-A631-8947FB7D3260}"/>
              </a:ext>
            </a:extLst>
          </p:cNvPr>
          <p:cNvPicPr>
            <a:picLocks noChangeAspect="1"/>
          </p:cNvPicPr>
          <p:nvPr/>
        </p:nvPicPr>
        <p:blipFill>
          <a:blip r:embed="rId6"/>
          <a:stretch>
            <a:fillRect/>
          </a:stretch>
        </p:blipFill>
        <p:spPr>
          <a:xfrm>
            <a:off x="6251523" y="1822786"/>
            <a:ext cx="2700783" cy="1774603"/>
          </a:xfrm>
          <a:prstGeom prst="rect">
            <a:avLst/>
          </a:prstGeom>
        </p:spPr>
      </p:pic>
    </p:spTree>
    <p:extLst>
      <p:ext uri="{BB962C8B-B14F-4D97-AF65-F5344CB8AC3E}">
        <p14:creationId xmlns:p14="http://schemas.microsoft.com/office/powerpoint/2010/main" val="229204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46" name="Google Shape;246;p37"/>
          <p:cNvGrpSpPr/>
          <p:nvPr/>
        </p:nvGrpSpPr>
        <p:grpSpPr>
          <a:xfrm>
            <a:off x="2" y="539500"/>
            <a:ext cx="713243" cy="662400"/>
            <a:chOff x="0" y="539500"/>
            <a:chExt cx="713100" cy="662400"/>
          </a:xfrm>
        </p:grpSpPr>
        <p:sp>
          <p:nvSpPr>
            <p:cNvPr id="247" name="Google Shape;247;p37"/>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1" name="Google Shape;251;p37" descr="3 columns"/>
          <p:cNvPicPr preferRelativeResize="0"/>
          <p:nvPr/>
        </p:nvPicPr>
        <p:blipFill>
          <a:blip r:embed="rId3">
            <a:alphaModFix/>
          </a:blip>
          <a:stretch>
            <a:fillRect/>
          </a:stretch>
        </p:blipFill>
        <p:spPr>
          <a:xfrm>
            <a:off x="0" y="4425714"/>
            <a:ext cx="9144000" cy="714376"/>
          </a:xfrm>
          <a:prstGeom prst="rect">
            <a:avLst/>
          </a:prstGeom>
          <a:noFill/>
          <a:ln>
            <a:noFill/>
          </a:ln>
        </p:spPr>
      </p:pic>
      <p:sp>
        <p:nvSpPr>
          <p:cNvPr id="15" name="Título 14">
            <a:extLst>
              <a:ext uri="{FF2B5EF4-FFF2-40B4-BE49-F238E27FC236}">
                <a16:creationId xmlns:a16="http://schemas.microsoft.com/office/drawing/2014/main" id="{128B1718-64E2-8678-3887-90E58ECB9644}"/>
              </a:ext>
            </a:extLst>
          </p:cNvPr>
          <p:cNvSpPr>
            <a:spLocks noGrp="1"/>
          </p:cNvSpPr>
          <p:nvPr>
            <p:ph type="title"/>
          </p:nvPr>
        </p:nvSpPr>
        <p:spPr/>
        <p:txBody>
          <a:bodyPr/>
          <a:lstStyle/>
          <a:p>
            <a:r>
              <a:rPr lang="es-MX" dirty="0"/>
              <a:t>Variables Lingüísticas de salida</a:t>
            </a:r>
            <a:endParaRPr lang="es-CO" dirty="0"/>
          </a:p>
        </p:txBody>
      </p:sp>
      <p:pic>
        <p:nvPicPr>
          <p:cNvPr id="3" name="Imagen 2">
            <a:extLst>
              <a:ext uri="{FF2B5EF4-FFF2-40B4-BE49-F238E27FC236}">
                <a16:creationId xmlns:a16="http://schemas.microsoft.com/office/drawing/2014/main" id="{A6E433B9-5821-CA8A-8A93-21BDF3AF25B3}"/>
              </a:ext>
            </a:extLst>
          </p:cNvPr>
          <p:cNvPicPr>
            <a:picLocks noChangeAspect="1"/>
          </p:cNvPicPr>
          <p:nvPr/>
        </p:nvPicPr>
        <p:blipFill>
          <a:blip r:embed="rId4"/>
          <a:stretch>
            <a:fillRect/>
          </a:stretch>
        </p:blipFill>
        <p:spPr>
          <a:xfrm>
            <a:off x="1036319" y="1432289"/>
            <a:ext cx="2555807" cy="2569437"/>
          </a:xfrm>
          <a:prstGeom prst="rect">
            <a:avLst/>
          </a:prstGeom>
        </p:spPr>
      </p:pic>
      <p:pic>
        <p:nvPicPr>
          <p:cNvPr id="5" name="Imagen 4">
            <a:extLst>
              <a:ext uri="{FF2B5EF4-FFF2-40B4-BE49-F238E27FC236}">
                <a16:creationId xmlns:a16="http://schemas.microsoft.com/office/drawing/2014/main" id="{5D06480B-4E69-139A-2ADB-1B333EBD7551}"/>
              </a:ext>
            </a:extLst>
          </p:cNvPr>
          <p:cNvPicPr>
            <a:picLocks noChangeAspect="1"/>
          </p:cNvPicPr>
          <p:nvPr/>
        </p:nvPicPr>
        <p:blipFill>
          <a:blip r:embed="rId5"/>
          <a:stretch>
            <a:fillRect/>
          </a:stretch>
        </p:blipFill>
        <p:spPr>
          <a:xfrm>
            <a:off x="4411980" y="1431372"/>
            <a:ext cx="3307080" cy="2570354"/>
          </a:xfrm>
          <a:prstGeom prst="rect">
            <a:avLst/>
          </a:prstGeom>
        </p:spPr>
      </p:pic>
    </p:spTree>
    <p:extLst>
      <p:ext uri="{BB962C8B-B14F-4D97-AF65-F5344CB8AC3E}">
        <p14:creationId xmlns:p14="http://schemas.microsoft.com/office/powerpoint/2010/main" val="292040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46" name="Google Shape;246;p37"/>
          <p:cNvGrpSpPr/>
          <p:nvPr/>
        </p:nvGrpSpPr>
        <p:grpSpPr>
          <a:xfrm>
            <a:off x="2" y="539500"/>
            <a:ext cx="713243" cy="662400"/>
            <a:chOff x="0" y="539500"/>
            <a:chExt cx="713100" cy="662400"/>
          </a:xfrm>
        </p:grpSpPr>
        <p:sp>
          <p:nvSpPr>
            <p:cNvPr id="247" name="Google Shape;247;p37"/>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1" name="Google Shape;251;p37" descr="3 columns"/>
          <p:cNvPicPr preferRelativeResize="0"/>
          <p:nvPr/>
        </p:nvPicPr>
        <p:blipFill>
          <a:blip r:embed="rId3">
            <a:alphaModFix/>
          </a:blip>
          <a:stretch>
            <a:fillRect/>
          </a:stretch>
        </p:blipFill>
        <p:spPr>
          <a:xfrm>
            <a:off x="0" y="4425714"/>
            <a:ext cx="9144000" cy="714376"/>
          </a:xfrm>
          <a:prstGeom prst="rect">
            <a:avLst/>
          </a:prstGeom>
          <a:noFill/>
          <a:ln>
            <a:noFill/>
          </a:ln>
        </p:spPr>
      </p:pic>
      <p:sp>
        <p:nvSpPr>
          <p:cNvPr id="15" name="Título 14">
            <a:extLst>
              <a:ext uri="{FF2B5EF4-FFF2-40B4-BE49-F238E27FC236}">
                <a16:creationId xmlns:a16="http://schemas.microsoft.com/office/drawing/2014/main" id="{128B1718-64E2-8678-3887-90E58ECB9644}"/>
              </a:ext>
            </a:extLst>
          </p:cNvPr>
          <p:cNvSpPr>
            <a:spLocks noGrp="1"/>
          </p:cNvSpPr>
          <p:nvPr>
            <p:ph type="title"/>
          </p:nvPr>
        </p:nvSpPr>
        <p:spPr/>
        <p:txBody>
          <a:bodyPr/>
          <a:lstStyle/>
          <a:p>
            <a:r>
              <a:rPr lang="es-MX" dirty="0"/>
              <a:t>Conjuntos difusos de las variables Lingüísticas de salida</a:t>
            </a:r>
            <a:endParaRPr lang="es-CO" dirty="0"/>
          </a:p>
        </p:txBody>
      </p:sp>
      <p:pic>
        <p:nvPicPr>
          <p:cNvPr id="4" name="Imagen 3">
            <a:extLst>
              <a:ext uri="{FF2B5EF4-FFF2-40B4-BE49-F238E27FC236}">
                <a16:creationId xmlns:a16="http://schemas.microsoft.com/office/drawing/2014/main" id="{E6EB741C-6318-FA52-3F68-0540C1B1BFCC}"/>
              </a:ext>
            </a:extLst>
          </p:cNvPr>
          <p:cNvPicPr>
            <a:picLocks noChangeAspect="1"/>
          </p:cNvPicPr>
          <p:nvPr/>
        </p:nvPicPr>
        <p:blipFill>
          <a:blip r:embed="rId4"/>
          <a:stretch>
            <a:fillRect/>
          </a:stretch>
        </p:blipFill>
        <p:spPr>
          <a:xfrm>
            <a:off x="713225" y="1725947"/>
            <a:ext cx="3325554" cy="2017620"/>
          </a:xfrm>
          <a:prstGeom prst="rect">
            <a:avLst/>
          </a:prstGeom>
        </p:spPr>
      </p:pic>
      <p:pic>
        <p:nvPicPr>
          <p:cNvPr id="8" name="Imagen 7">
            <a:extLst>
              <a:ext uri="{FF2B5EF4-FFF2-40B4-BE49-F238E27FC236}">
                <a16:creationId xmlns:a16="http://schemas.microsoft.com/office/drawing/2014/main" id="{E5113651-2AF3-6AF8-A496-E85F2AF3DA2E}"/>
              </a:ext>
            </a:extLst>
          </p:cNvPr>
          <p:cNvPicPr>
            <a:picLocks noChangeAspect="1"/>
          </p:cNvPicPr>
          <p:nvPr/>
        </p:nvPicPr>
        <p:blipFill>
          <a:blip r:embed="rId5"/>
          <a:stretch>
            <a:fillRect/>
          </a:stretch>
        </p:blipFill>
        <p:spPr>
          <a:xfrm>
            <a:off x="4671060" y="1725947"/>
            <a:ext cx="3340006" cy="2145013"/>
          </a:xfrm>
          <a:prstGeom prst="rect">
            <a:avLst/>
          </a:prstGeom>
        </p:spPr>
      </p:pic>
    </p:spTree>
    <p:extLst>
      <p:ext uri="{BB962C8B-B14F-4D97-AF65-F5344CB8AC3E}">
        <p14:creationId xmlns:p14="http://schemas.microsoft.com/office/powerpoint/2010/main" val="102048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7" name="Google Shape;257;p38"/>
          <p:cNvSpPr txBox="1">
            <a:spLocks noGrp="1"/>
          </p:cNvSpPr>
          <p:nvPr>
            <p:ph type="title"/>
          </p:nvPr>
        </p:nvSpPr>
        <p:spPr>
          <a:xfrm>
            <a:off x="713225" y="2152100"/>
            <a:ext cx="2948400" cy="151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Interfaz – Matlab</a:t>
            </a:r>
            <a:br>
              <a:rPr lang="es-MX" dirty="0"/>
            </a:br>
            <a:r>
              <a:rPr lang="es-MX" dirty="0"/>
              <a:t>	</a:t>
            </a:r>
            <a:r>
              <a:rPr lang="es-MX" dirty="0" err="1"/>
              <a:t>Prolog</a:t>
            </a:r>
            <a:endParaRPr dirty="0"/>
          </a:p>
        </p:txBody>
      </p:sp>
      <p:pic>
        <p:nvPicPr>
          <p:cNvPr id="258" name="Google Shape;258;p38" descr="picture and text"/>
          <p:cNvPicPr preferRelativeResize="0"/>
          <p:nvPr/>
        </p:nvPicPr>
        <p:blipFill>
          <a:blip r:embed="rId3">
            <a:alphaModFix/>
          </a:blip>
          <a:stretch>
            <a:fillRect/>
          </a:stretch>
        </p:blipFill>
        <p:spPr>
          <a:xfrm>
            <a:off x="4381503" y="0"/>
            <a:ext cx="4762498" cy="5143500"/>
          </a:xfrm>
          <a:prstGeom prst="rect">
            <a:avLst/>
          </a:prstGeom>
          <a:noFill/>
          <a:ln>
            <a:noFill/>
          </a:ln>
        </p:spPr>
      </p:pic>
      <p:grpSp>
        <p:nvGrpSpPr>
          <p:cNvPr id="259" name="Google Shape;259;p38"/>
          <p:cNvGrpSpPr/>
          <p:nvPr/>
        </p:nvGrpSpPr>
        <p:grpSpPr>
          <a:xfrm rot="-5400000">
            <a:off x="348300" y="191200"/>
            <a:ext cx="662400" cy="1359000"/>
            <a:chOff x="840225" y="0"/>
            <a:chExt cx="662400" cy="1359000"/>
          </a:xfrm>
        </p:grpSpPr>
        <p:sp>
          <p:nvSpPr>
            <p:cNvPr id="260" name="Google Shape;260;p38"/>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8"/>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8"/>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8"/>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713225" y="2776200"/>
            <a:ext cx="50355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Conclusiones</a:t>
            </a:r>
            <a:endParaRPr dirty="0"/>
          </a:p>
        </p:txBody>
      </p:sp>
      <p:sp>
        <p:nvSpPr>
          <p:cNvPr id="220" name="Google Shape;220;p36"/>
          <p:cNvSpPr txBox="1">
            <a:spLocks noGrp="1"/>
          </p:cNvSpPr>
          <p:nvPr>
            <p:ph type="body" idx="1"/>
          </p:nvPr>
        </p:nvSpPr>
        <p:spPr>
          <a:xfrm>
            <a:off x="1137718" y="1654745"/>
            <a:ext cx="6868563" cy="2322894"/>
          </a:xfrm>
          <a:prstGeom prst="rect">
            <a:avLst/>
          </a:prstGeom>
        </p:spPr>
        <p:txBody>
          <a:bodyPr spcFirstLastPara="1" wrap="square" lIns="91425" tIns="91425" rIns="91425" bIns="91425" anchor="ctr" anchorCtr="0">
            <a:noAutofit/>
          </a:bodyPr>
          <a:lstStyle/>
          <a:p>
            <a:pPr marL="285750" indent="-285750" algn="l"/>
            <a:r>
              <a:rPr lang="es-MX" dirty="0"/>
              <a:t>Es importante ser claros y específicos al desarrollar un SE, ya que para garantizar su correcta funcionalidad, este debe estar sometido a múltiples reglas que dependen de los valores específicos que un usuario quiera proporcionar, así, el SE puede responder a solicitudes de manera más exacta y satisfactoria. </a:t>
            </a:r>
          </a:p>
          <a:p>
            <a:pPr marL="285750" indent="-285750" algn="l"/>
            <a:r>
              <a:rPr lang="es-MX" dirty="0"/>
              <a:t>El uso de un FIS es muy útil a la hora de considerar datos, o valores, los cuales tienen una amplia gama de posibilidades o rangos, facilitando la toma de decisiones y generando resultados puntuales que pueden ayudar a la fácil recomendación sobre el tema que se está tratando.</a:t>
            </a:r>
            <a:endParaRPr dirty="0"/>
          </a:p>
        </p:txBody>
      </p:sp>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65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Referencias</a:t>
            </a:r>
            <a:endParaRPr dirty="0"/>
          </a:p>
        </p:txBody>
      </p:sp>
      <p:sp>
        <p:nvSpPr>
          <p:cNvPr id="220" name="Google Shape;220;p36"/>
          <p:cNvSpPr txBox="1">
            <a:spLocks noGrp="1"/>
          </p:cNvSpPr>
          <p:nvPr>
            <p:ph type="body" idx="1"/>
          </p:nvPr>
        </p:nvSpPr>
        <p:spPr>
          <a:xfrm>
            <a:off x="1137715" y="982980"/>
            <a:ext cx="6868563" cy="4472940"/>
          </a:xfrm>
          <a:prstGeom prst="rect">
            <a:avLst/>
          </a:prstGeom>
        </p:spPr>
        <p:txBody>
          <a:bodyPr spcFirstLastPara="1" wrap="square" lIns="91425" tIns="91425" rIns="91425" bIns="91425" anchor="ctr" anchorCtr="0">
            <a:noAutofit/>
          </a:bodyPr>
          <a:lstStyle/>
          <a:p>
            <a:pPr algn="l"/>
            <a:r>
              <a:rPr lang="es-CO" sz="1100" dirty="0"/>
              <a:t>[1]. A. </a:t>
            </a:r>
            <a:r>
              <a:rPr lang="es-CO" sz="1100" dirty="0" err="1"/>
              <a:t>JFernández</a:t>
            </a:r>
            <a:r>
              <a:rPr lang="es-CO" sz="1100" dirty="0"/>
              <a:t> Costas, “Importancia de la </a:t>
            </a:r>
            <a:r>
              <a:rPr lang="es-CO" sz="1100" dirty="0" err="1"/>
              <a:t>nutrici</a:t>
            </a:r>
            <a:r>
              <a:rPr lang="es-CO" sz="1100" dirty="0"/>
              <a:t> ́</a:t>
            </a:r>
            <a:r>
              <a:rPr lang="es-CO" sz="1100" dirty="0" err="1"/>
              <a:t>on</a:t>
            </a:r>
            <a:r>
              <a:rPr lang="es-CO" sz="1100" dirty="0"/>
              <a:t> en el atleta de tercera </a:t>
            </a:r>
            <a:r>
              <a:rPr lang="es-CO" sz="1100" dirty="0" err="1"/>
              <a:t>generaci</a:t>
            </a:r>
            <a:r>
              <a:rPr lang="es-CO" sz="1100" dirty="0"/>
              <a:t> ́</a:t>
            </a:r>
            <a:r>
              <a:rPr lang="es-CO" sz="1100" dirty="0" err="1"/>
              <a:t>on</a:t>
            </a:r>
            <a:r>
              <a:rPr lang="es-CO" sz="1100" dirty="0"/>
              <a:t> – veterano.” Lecturas </a:t>
            </a:r>
            <a:r>
              <a:rPr lang="es-CO" sz="1100" dirty="0" err="1"/>
              <a:t>Ef</a:t>
            </a:r>
            <a:r>
              <a:rPr lang="es-CO" sz="1100" dirty="0"/>
              <a:t> y Deportes, vol. 8, no. 58, 2007. [Online]. </a:t>
            </a:r>
            <a:r>
              <a:rPr lang="es-CO" sz="1100" dirty="0" err="1"/>
              <a:t>Available</a:t>
            </a:r>
            <a:r>
              <a:rPr lang="es-CO" sz="1100" dirty="0"/>
              <a:t>: </a:t>
            </a:r>
            <a:r>
              <a:rPr lang="es-CO" sz="1100" dirty="0">
                <a:hlinkClick r:id="rId3"/>
              </a:rPr>
              <a:t>http://www.efdeportes.com/efd58/nutri.htm</a:t>
            </a:r>
            <a:endParaRPr lang="es-CO" sz="1100" dirty="0"/>
          </a:p>
          <a:p>
            <a:pPr algn="l"/>
            <a:r>
              <a:rPr lang="es-CO" sz="1100" dirty="0"/>
              <a:t>[2] L. L. y. A. C. Elizondo, “Principios b ́</a:t>
            </a:r>
            <a:r>
              <a:rPr lang="es-CO" sz="1100" dirty="0" err="1"/>
              <a:t>asicos</a:t>
            </a:r>
            <a:r>
              <a:rPr lang="es-CO" sz="1100" dirty="0"/>
              <a:t> de salud.” Editorial </a:t>
            </a:r>
            <a:r>
              <a:rPr lang="es-CO" sz="1100" dirty="0" err="1"/>
              <a:t>Limusa,S.A</a:t>
            </a:r>
            <a:r>
              <a:rPr lang="es-CO" sz="1100" dirty="0"/>
              <a:t>. de C.V. y Grupo Noriega Editores, 1999.</a:t>
            </a:r>
          </a:p>
          <a:p>
            <a:pPr algn="l"/>
            <a:r>
              <a:rPr lang="es-CO" sz="1100" dirty="0"/>
              <a:t>[3] M. Z. C. CHAMORRO., “</a:t>
            </a:r>
            <a:r>
              <a:rPr lang="es-CO" sz="1100" dirty="0" err="1"/>
              <a:t>Nutricion</a:t>
            </a:r>
            <a:r>
              <a:rPr lang="es-CO" sz="1100" dirty="0"/>
              <a:t>, </a:t>
            </a:r>
            <a:r>
              <a:rPr lang="es-CO" sz="1100" dirty="0" err="1"/>
              <a:t>dietetica</a:t>
            </a:r>
            <a:r>
              <a:rPr lang="es-CO" sz="1100" dirty="0"/>
              <a:t> y </a:t>
            </a:r>
            <a:r>
              <a:rPr lang="es-CO" sz="1100" dirty="0" err="1"/>
              <a:t>ali-mentacion</a:t>
            </a:r>
            <a:r>
              <a:rPr lang="es-CO" sz="1100" dirty="0"/>
              <a:t>.” I.S.B.N.: 978-84-694-3861-9. [Online]. Available:Dialnet-NutricionDieteticaAlimentacion-697532.pdf</a:t>
            </a:r>
          </a:p>
          <a:p>
            <a:pPr algn="l"/>
            <a:r>
              <a:rPr lang="es-CO" sz="1100" dirty="0"/>
              <a:t>[4] S. K. T. et al., “American </a:t>
            </a:r>
            <a:r>
              <a:rPr lang="es-CO" sz="1100" dirty="0" err="1"/>
              <a:t>academy</a:t>
            </a:r>
            <a:r>
              <a:rPr lang="es-CO" sz="1100" dirty="0"/>
              <a:t> </a:t>
            </a:r>
            <a:r>
              <a:rPr lang="es-CO" sz="1100" dirty="0" err="1"/>
              <a:t>of</a:t>
            </a:r>
            <a:r>
              <a:rPr lang="es-CO" sz="1100" dirty="0"/>
              <a:t> </a:t>
            </a:r>
            <a:r>
              <a:rPr lang="es-CO" sz="1100" dirty="0" err="1"/>
              <a:t>pediatrics</a:t>
            </a:r>
            <a:r>
              <a:rPr lang="es-CO" sz="1100" dirty="0"/>
              <a:t>,” </a:t>
            </a:r>
            <a:r>
              <a:rPr lang="es-CO" sz="1100" dirty="0" err="1"/>
              <a:t>Pediatric</a:t>
            </a:r>
            <a:r>
              <a:rPr lang="es-CO" sz="1100" dirty="0"/>
              <a:t> </a:t>
            </a:r>
            <a:r>
              <a:rPr lang="es-CO" sz="1100" dirty="0" err="1"/>
              <a:t>Nutrition</a:t>
            </a:r>
            <a:r>
              <a:rPr lang="es-CO" sz="1100" dirty="0"/>
              <a:t>, vol. 7, 2014.</a:t>
            </a:r>
          </a:p>
          <a:p>
            <a:pPr algn="l"/>
            <a:r>
              <a:rPr lang="es-CO" sz="1100" dirty="0"/>
              <a:t>[5] W. H. </a:t>
            </a:r>
            <a:r>
              <a:rPr lang="es-CO" sz="1100" dirty="0" err="1"/>
              <a:t>Organization</a:t>
            </a:r>
            <a:r>
              <a:rPr lang="es-CO" sz="1100" dirty="0"/>
              <a:t>, “American </a:t>
            </a:r>
            <a:r>
              <a:rPr lang="es-CO" sz="1100" dirty="0" err="1"/>
              <a:t>academy</a:t>
            </a:r>
            <a:r>
              <a:rPr lang="es-CO" sz="1100" dirty="0"/>
              <a:t> </a:t>
            </a:r>
            <a:r>
              <a:rPr lang="es-CO" sz="1100" dirty="0" err="1"/>
              <a:t>of</a:t>
            </a:r>
            <a:r>
              <a:rPr lang="es-CO" sz="1100" dirty="0"/>
              <a:t> </a:t>
            </a:r>
            <a:r>
              <a:rPr lang="es-CO" sz="1100" dirty="0" err="1"/>
              <a:t>pediatrics</a:t>
            </a:r>
            <a:r>
              <a:rPr lang="es-CO" sz="1100" dirty="0"/>
              <a:t>,” Geneva: </a:t>
            </a:r>
            <a:r>
              <a:rPr lang="es-CO" sz="1100" dirty="0" err="1"/>
              <a:t>World</a:t>
            </a:r>
            <a:r>
              <a:rPr lang="es-CO" sz="1100" dirty="0"/>
              <a:t>. </a:t>
            </a:r>
            <a:r>
              <a:rPr lang="es-CO" sz="1100" dirty="0" err="1"/>
              <a:t>Health</a:t>
            </a:r>
            <a:r>
              <a:rPr lang="es-CO" sz="1100" dirty="0"/>
              <a:t> </a:t>
            </a:r>
            <a:r>
              <a:rPr lang="es-CO" sz="1100" dirty="0" err="1"/>
              <a:t>Organization</a:t>
            </a:r>
            <a:r>
              <a:rPr lang="es-CO" sz="1100" dirty="0"/>
              <a:t>, 2007.</a:t>
            </a:r>
          </a:p>
          <a:p>
            <a:pPr algn="l"/>
            <a:r>
              <a:rPr lang="es-CO" sz="1100" dirty="0"/>
              <a:t>[6] C. for </a:t>
            </a:r>
            <a:r>
              <a:rPr lang="es-CO" sz="1100" dirty="0" err="1"/>
              <a:t>Disease</a:t>
            </a:r>
            <a:r>
              <a:rPr lang="es-CO" sz="1100" dirty="0"/>
              <a:t> Control and </a:t>
            </a:r>
            <a:r>
              <a:rPr lang="es-CO" sz="1100" dirty="0" err="1"/>
              <a:t>Prevention</a:t>
            </a:r>
            <a:r>
              <a:rPr lang="es-CO" sz="1100" dirty="0"/>
              <a:t>, “Child and </a:t>
            </a:r>
            <a:r>
              <a:rPr lang="es-CO" sz="1100" dirty="0" err="1"/>
              <a:t>teen</a:t>
            </a:r>
            <a:r>
              <a:rPr lang="es-CO" sz="1100" dirty="0"/>
              <a:t> </a:t>
            </a:r>
            <a:r>
              <a:rPr lang="es-CO" sz="1100" dirty="0" err="1"/>
              <a:t>bmi</a:t>
            </a:r>
            <a:r>
              <a:rPr lang="es-CO" sz="1100" dirty="0"/>
              <a:t> </a:t>
            </a:r>
            <a:r>
              <a:rPr lang="es-CO" sz="1100" dirty="0" err="1"/>
              <a:t>calculator</a:t>
            </a:r>
            <a:r>
              <a:rPr lang="es-CO" sz="1100" dirty="0"/>
              <a:t>,”Geneva: </a:t>
            </a:r>
            <a:r>
              <a:rPr lang="es-CO" sz="1100" dirty="0" err="1"/>
              <a:t>World</a:t>
            </a:r>
            <a:r>
              <a:rPr lang="es-CO" sz="1100" dirty="0"/>
              <a:t> </a:t>
            </a:r>
            <a:r>
              <a:rPr lang="es-CO" sz="1100" dirty="0" err="1"/>
              <a:t>Health</a:t>
            </a:r>
            <a:r>
              <a:rPr lang="es-CO" sz="1100" dirty="0"/>
              <a:t> </a:t>
            </a:r>
            <a:r>
              <a:rPr lang="es-CO" sz="1100" dirty="0" err="1"/>
              <a:t>Organization</a:t>
            </a:r>
            <a:r>
              <a:rPr lang="es-CO" sz="1100" dirty="0"/>
              <a:t>, 2021. [Online]. </a:t>
            </a:r>
            <a:r>
              <a:rPr lang="es-CO" sz="1100" dirty="0" err="1"/>
              <a:t>Available:https</a:t>
            </a:r>
            <a:r>
              <a:rPr lang="es-CO" sz="1100" dirty="0"/>
              <a:t>://www.cdc.gov/healthyweight/bmi/calculator.html</a:t>
            </a:r>
          </a:p>
          <a:p>
            <a:pPr algn="l"/>
            <a:r>
              <a:rPr lang="es-CO" sz="1100" dirty="0"/>
              <a:t>[7] A. A. </a:t>
            </a:r>
            <a:r>
              <a:rPr lang="es-CO" sz="1100" dirty="0" err="1"/>
              <a:t>of</a:t>
            </a:r>
            <a:r>
              <a:rPr lang="es-CO" sz="1100" dirty="0"/>
              <a:t> </a:t>
            </a:r>
            <a:r>
              <a:rPr lang="es-CO" sz="1100" dirty="0" err="1"/>
              <a:t>Pediatrics</a:t>
            </a:r>
            <a:r>
              <a:rPr lang="es-CO" sz="1100" dirty="0"/>
              <a:t>, “</a:t>
            </a:r>
            <a:r>
              <a:rPr lang="es-CO" sz="1100" dirty="0" err="1"/>
              <a:t>Calories</a:t>
            </a:r>
            <a:r>
              <a:rPr lang="es-CO" sz="1100" dirty="0"/>
              <a:t> for </a:t>
            </a:r>
            <a:r>
              <a:rPr lang="es-CO" sz="1100" dirty="0" err="1"/>
              <a:t>children</a:t>
            </a:r>
            <a:r>
              <a:rPr lang="es-CO" sz="1100" dirty="0"/>
              <a:t>: A guide for </a:t>
            </a:r>
            <a:r>
              <a:rPr lang="es-CO" sz="1100" dirty="0" err="1"/>
              <a:t>parents</a:t>
            </a:r>
            <a:r>
              <a:rPr lang="es-CO" sz="1100" dirty="0"/>
              <a:t>,” Geneva: </a:t>
            </a:r>
            <a:r>
              <a:rPr lang="es-CO" sz="1100" dirty="0" err="1"/>
              <a:t>World</a:t>
            </a:r>
            <a:r>
              <a:rPr lang="es-CO" sz="1100" dirty="0"/>
              <a:t> </a:t>
            </a:r>
            <a:r>
              <a:rPr lang="es-CO" sz="1100" dirty="0" err="1"/>
              <a:t>Health</a:t>
            </a:r>
            <a:r>
              <a:rPr lang="es-CO" sz="1100" dirty="0"/>
              <a:t> </a:t>
            </a:r>
            <a:r>
              <a:rPr lang="es-CO" sz="1100" dirty="0" err="1"/>
              <a:t>Organization</a:t>
            </a:r>
            <a:r>
              <a:rPr lang="es-CO" sz="1100" dirty="0"/>
              <a:t>, 2017. [Online]. </a:t>
            </a:r>
            <a:r>
              <a:rPr lang="es-CO" sz="1100" dirty="0" err="1"/>
              <a:t>Avai-lable</a:t>
            </a:r>
            <a:r>
              <a:rPr lang="es-CO" sz="1100" dirty="0"/>
              <a:t>: </a:t>
            </a:r>
            <a:r>
              <a:rPr lang="es-CO" sz="1100" dirty="0">
                <a:hlinkClick r:id="rId4"/>
              </a:rPr>
              <a:t>https://www.healthychildren.org/English/healthy-living/nutrition/Pages/Calories-for-Children-A-Guide-for-Parents.aspx</a:t>
            </a:r>
            <a:r>
              <a:rPr lang="es-CO" sz="1100" dirty="0"/>
              <a:t>.</a:t>
            </a:r>
          </a:p>
          <a:p>
            <a:pPr algn="l"/>
            <a:r>
              <a:rPr lang="es-CO" sz="1100" dirty="0"/>
              <a:t>[8] W. H. </a:t>
            </a:r>
            <a:r>
              <a:rPr lang="es-CO" sz="1100" dirty="0" err="1"/>
              <a:t>Organization</a:t>
            </a:r>
            <a:r>
              <a:rPr lang="es-CO" sz="1100" dirty="0"/>
              <a:t>, “</a:t>
            </a:r>
            <a:r>
              <a:rPr lang="es-CO" sz="1100" dirty="0" err="1"/>
              <a:t>Physical</a:t>
            </a:r>
            <a:r>
              <a:rPr lang="es-CO" sz="1100" dirty="0"/>
              <a:t> status: </a:t>
            </a:r>
            <a:r>
              <a:rPr lang="es-CO" sz="1100" dirty="0" err="1"/>
              <a:t>the</a:t>
            </a:r>
            <a:r>
              <a:rPr lang="es-CO" sz="1100" dirty="0"/>
              <a:t> use and </a:t>
            </a:r>
            <a:r>
              <a:rPr lang="es-CO" sz="1100" dirty="0" err="1"/>
              <a:t>interpretation</a:t>
            </a:r>
            <a:r>
              <a:rPr lang="es-CO" sz="1100" dirty="0"/>
              <a:t> </a:t>
            </a:r>
            <a:r>
              <a:rPr lang="es-CO" sz="1100" dirty="0" err="1"/>
              <a:t>of</a:t>
            </a:r>
            <a:r>
              <a:rPr lang="es-CO" sz="1100" dirty="0"/>
              <a:t> </a:t>
            </a:r>
            <a:r>
              <a:rPr lang="es-CO" sz="1100" dirty="0" err="1"/>
              <a:t>anthropometry</a:t>
            </a:r>
            <a:r>
              <a:rPr lang="es-CO" sz="1100" dirty="0"/>
              <a:t>. </a:t>
            </a:r>
            <a:r>
              <a:rPr lang="es-CO" sz="1100" dirty="0" err="1"/>
              <a:t>report</a:t>
            </a:r>
            <a:r>
              <a:rPr lang="es-CO" sz="1100" dirty="0"/>
              <a:t> </a:t>
            </a:r>
            <a:r>
              <a:rPr lang="es-CO" sz="1100" dirty="0" err="1"/>
              <a:t>of</a:t>
            </a:r>
            <a:r>
              <a:rPr lang="es-CO" sz="1100" dirty="0"/>
              <a:t> a </a:t>
            </a:r>
            <a:r>
              <a:rPr lang="es-CO" sz="1100" dirty="0" err="1"/>
              <a:t>who</a:t>
            </a:r>
            <a:r>
              <a:rPr lang="es-CO" sz="1100" dirty="0"/>
              <a:t> </a:t>
            </a:r>
            <a:r>
              <a:rPr lang="es-CO" sz="1100" dirty="0" err="1"/>
              <a:t>expert</a:t>
            </a:r>
            <a:r>
              <a:rPr lang="es-CO" sz="1100" dirty="0"/>
              <a:t> </a:t>
            </a:r>
            <a:r>
              <a:rPr lang="es-CO" sz="1100" dirty="0" err="1"/>
              <a:t>committee</a:t>
            </a:r>
            <a:r>
              <a:rPr lang="es-CO" sz="1100" dirty="0"/>
              <a:t>,” Geneva: </a:t>
            </a:r>
            <a:r>
              <a:rPr lang="es-CO" sz="1100" dirty="0" err="1"/>
              <a:t>World</a:t>
            </a:r>
            <a:r>
              <a:rPr lang="es-CO" sz="1100" dirty="0"/>
              <a:t> </a:t>
            </a:r>
            <a:r>
              <a:rPr lang="es-CO" sz="1100" dirty="0" err="1"/>
              <a:t>Health</a:t>
            </a:r>
            <a:r>
              <a:rPr lang="es-CO" sz="1100" dirty="0"/>
              <a:t> </a:t>
            </a:r>
            <a:r>
              <a:rPr lang="es-CO" sz="1100" dirty="0" err="1"/>
              <a:t>Organization</a:t>
            </a:r>
            <a:r>
              <a:rPr lang="es-CO" sz="1100" dirty="0"/>
              <a:t>, 1995. </a:t>
            </a:r>
          </a:p>
          <a:p>
            <a:pPr algn="l"/>
            <a:r>
              <a:rPr lang="es-CO" sz="1100" dirty="0"/>
              <a:t>[9] ——, “</a:t>
            </a:r>
            <a:r>
              <a:rPr lang="es-CO" sz="1100" dirty="0" err="1"/>
              <a:t>Diet</a:t>
            </a:r>
            <a:r>
              <a:rPr lang="es-CO" sz="1100" dirty="0"/>
              <a:t>, </a:t>
            </a:r>
            <a:r>
              <a:rPr lang="es-CO" sz="1100" dirty="0" err="1"/>
              <a:t>nutrition</a:t>
            </a:r>
            <a:r>
              <a:rPr lang="es-CO" sz="1100" dirty="0"/>
              <a:t> and </a:t>
            </a:r>
            <a:r>
              <a:rPr lang="es-CO" sz="1100" dirty="0" err="1"/>
              <a:t>the</a:t>
            </a:r>
            <a:r>
              <a:rPr lang="es-CO" sz="1100" dirty="0"/>
              <a:t> </a:t>
            </a:r>
            <a:r>
              <a:rPr lang="es-CO" sz="1100" dirty="0" err="1"/>
              <a:t>prevention</a:t>
            </a:r>
            <a:r>
              <a:rPr lang="es-CO" sz="1100" dirty="0"/>
              <a:t> </a:t>
            </a:r>
            <a:r>
              <a:rPr lang="es-CO" sz="1100" dirty="0" err="1"/>
              <a:t>of</a:t>
            </a:r>
            <a:r>
              <a:rPr lang="es-CO" sz="1100" dirty="0"/>
              <a:t> </a:t>
            </a:r>
            <a:r>
              <a:rPr lang="es-CO" sz="1100" dirty="0" err="1"/>
              <a:t>chronic</a:t>
            </a:r>
            <a:r>
              <a:rPr lang="es-CO" sz="1100" dirty="0"/>
              <a:t> </a:t>
            </a:r>
            <a:r>
              <a:rPr lang="es-CO" sz="1100" dirty="0" err="1"/>
              <a:t>diseases</a:t>
            </a:r>
            <a:r>
              <a:rPr lang="es-CO" sz="1100" dirty="0"/>
              <a:t>. Who </a:t>
            </a:r>
            <a:r>
              <a:rPr lang="es-CO" sz="1100" dirty="0" err="1"/>
              <a:t>technical</a:t>
            </a:r>
            <a:r>
              <a:rPr lang="es-CO" sz="1100" dirty="0"/>
              <a:t> </a:t>
            </a:r>
            <a:r>
              <a:rPr lang="es-CO" sz="1100" dirty="0" err="1"/>
              <a:t>report</a:t>
            </a:r>
            <a:r>
              <a:rPr lang="es-CO" sz="1100" dirty="0"/>
              <a:t> series, 916.” 2004. </a:t>
            </a:r>
          </a:p>
          <a:p>
            <a:pPr algn="l"/>
            <a:r>
              <a:rPr lang="es-CO" sz="1100" dirty="0"/>
              <a:t>[10] U. S. D. </a:t>
            </a:r>
            <a:r>
              <a:rPr lang="es-CO" sz="1100" dirty="0" err="1"/>
              <a:t>of</a:t>
            </a:r>
            <a:r>
              <a:rPr lang="es-CO" sz="1100" dirty="0"/>
              <a:t> </a:t>
            </a:r>
            <a:r>
              <a:rPr lang="es-CO" sz="1100" dirty="0" err="1"/>
              <a:t>Agriculture</a:t>
            </a:r>
            <a:r>
              <a:rPr lang="es-CO" sz="1100" dirty="0"/>
              <a:t>, “</a:t>
            </a:r>
            <a:r>
              <a:rPr lang="es-CO" sz="1100" dirty="0" err="1"/>
              <a:t>Dietary</a:t>
            </a:r>
            <a:r>
              <a:rPr lang="es-CO" sz="1100" dirty="0"/>
              <a:t> </a:t>
            </a:r>
            <a:r>
              <a:rPr lang="es-CO" sz="1100" dirty="0" err="1"/>
              <a:t>guidelines</a:t>
            </a:r>
            <a:r>
              <a:rPr lang="es-CO" sz="1100" dirty="0"/>
              <a:t> for </a:t>
            </a:r>
            <a:r>
              <a:rPr lang="es-CO" sz="1100" dirty="0" err="1"/>
              <a:t>americans</a:t>
            </a:r>
            <a:r>
              <a:rPr lang="es-CO" sz="1100" dirty="0"/>
              <a:t>,” 2020. [Online]. </a:t>
            </a:r>
            <a:r>
              <a:rPr lang="es-CO" sz="1100" dirty="0" err="1"/>
              <a:t>Available</a:t>
            </a:r>
            <a:r>
              <a:rPr lang="es-CO" sz="1100" dirty="0"/>
              <a:t>: https://www.dietaryguidelines.gov/sites/default/files/2020-12/Dietary </a:t>
            </a:r>
            <a:r>
              <a:rPr lang="es-CO" sz="1100" dirty="0" err="1"/>
              <a:t>Guidelines</a:t>
            </a:r>
            <a:r>
              <a:rPr lang="es-CO" sz="1100" dirty="0"/>
              <a:t> for </a:t>
            </a:r>
            <a:r>
              <a:rPr lang="es-CO" sz="1100" dirty="0" err="1"/>
              <a:t>Americans</a:t>
            </a:r>
            <a:r>
              <a:rPr lang="es-CO" sz="1100" dirty="0"/>
              <a:t> 2020-2025.pdf</a:t>
            </a:r>
            <a:br>
              <a:rPr lang="es-CO" b="0" i="0" dirty="0">
                <a:solidFill>
                  <a:srgbClr val="5D6879"/>
                </a:solidFill>
                <a:effectLst/>
                <a:latin typeface="Lato" panose="020F0502020204030203" pitchFamily="34" charset="0"/>
              </a:rPr>
            </a:br>
            <a:endParaRPr dirty="0"/>
          </a:p>
        </p:txBody>
      </p:sp>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479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4573200" y="539500"/>
            <a:ext cx="3864300" cy="74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a:t>
            </a:r>
            <a:endParaRPr dirty="0"/>
          </a:p>
        </p:txBody>
      </p:sp>
      <p:sp>
        <p:nvSpPr>
          <p:cNvPr id="166" name="Google Shape;166;p32"/>
          <p:cNvSpPr txBox="1">
            <a:spLocks noGrp="1"/>
          </p:cNvSpPr>
          <p:nvPr>
            <p:ph type="subTitle" idx="1"/>
          </p:nvPr>
        </p:nvSpPr>
        <p:spPr>
          <a:xfrm>
            <a:off x="4572000" y="2096755"/>
            <a:ext cx="15042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Introducción</a:t>
            </a:r>
            <a:endParaRPr dirty="0"/>
          </a:p>
        </p:txBody>
      </p:sp>
      <p:sp>
        <p:nvSpPr>
          <p:cNvPr id="167" name="Google Shape;167;p32"/>
          <p:cNvSpPr txBox="1">
            <a:spLocks noGrp="1"/>
          </p:cNvSpPr>
          <p:nvPr>
            <p:ph type="title" idx="2"/>
          </p:nvPr>
        </p:nvSpPr>
        <p:spPr>
          <a:xfrm>
            <a:off x="5022750" y="1732400"/>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9" name="Google Shape;169;p32"/>
          <p:cNvSpPr txBox="1">
            <a:spLocks noGrp="1"/>
          </p:cNvSpPr>
          <p:nvPr>
            <p:ph type="title" idx="4"/>
          </p:nvPr>
        </p:nvSpPr>
        <p:spPr>
          <a:xfrm>
            <a:off x="7356625" y="1732400"/>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0" name="Google Shape;170;p32"/>
          <p:cNvSpPr txBox="1">
            <a:spLocks noGrp="1"/>
          </p:cNvSpPr>
          <p:nvPr>
            <p:ph type="subTitle" idx="5"/>
          </p:nvPr>
        </p:nvSpPr>
        <p:spPr>
          <a:xfrm>
            <a:off x="6905875" y="2096804"/>
            <a:ext cx="15042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Justificación</a:t>
            </a:r>
            <a:endParaRPr dirty="0"/>
          </a:p>
        </p:txBody>
      </p:sp>
      <p:sp>
        <p:nvSpPr>
          <p:cNvPr id="172" name="Google Shape;172;p32"/>
          <p:cNvSpPr txBox="1">
            <a:spLocks noGrp="1"/>
          </p:cNvSpPr>
          <p:nvPr>
            <p:ph type="subTitle" idx="7"/>
          </p:nvPr>
        </p:nvSpPr>
        <p:spPr>
          <a:xfrm>
            <a:off x="4259580" y="3126711"/>
            <a:ext cx="21336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Descripción del FIS</a:t>
            </a:r>
            <a:endParaRPr dirty="0"/>
          </a:p>
        </p:txBody>
      </p:sp>
      <p:sp>
        <p:nvSpPr>
          <p:cNvPr id="173" name="Google Shape;173;p32"/>
          <p:cNvSpPr txBox="1">
            <a:spLocks noGrp="1"/>
          </p:cNvSpPr>
          <p:nvPr>
            <p:ph type="title" idx="8"/>
          </p:nvPr>
        </p:nvSpPr>
        <p:spPr>
          <a:xfrm>
            <a:off x="5022750" y="2762295"/>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5" name="Google Shape;175;p32"/>
          <p:cNvSpPr txBox="1">
            <a:spLocks noGrp="1"/>
          </p:cNvSpPr>
          <p:nvPr>
            <p:ph type="title" idx="13"/>
          </p:nvPr>
        </p:nvSpPr>
        <p:spPr>
          <a:xfrm>
            <a:off x="7356625" y="2746233"/>
            <a:ext cx="602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6" name="Google Shape;176;p32"/>
          <p:cNvSpPr txBox="1">
            <a:spLocks noGrp="1"/>
          </p:cNvSpPr>
          <p:nvPr>
            <p:ph type="subTitle" idx="14"/>
          </p:nvPr>
        </p:nvSpPr>
        <p:spPr>
          <a:xfrm>
            <a:off x="6905875" y="3110673"/>
            <a:ext cx="1504200" cy="3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FIS en matlab</a:t>
            </a:r>
            <a:endParaRPr dirty="0"/>
          </a:p>
        </p:txBody>
      </p:sp>
      <p:pic>
        <p:nvPicPr>
          <p:cNvPr id="178" name="Google Shape;178;p32" descr="Table of contents"/>
          <p:cNvPicPr preferRelativeResize="0"/>
          <p:nvPr/>
        </p:nvPicPr>
        <p:blipFill rotWithShape="1">
          <a:blip r:embed="rId3">
            <a:alphaModFix/>
          </a:blip>
          <a:srcRect t="8548" b="8539"/>
          <a:stretch/>
        </p:blipFill>
        <p:spPr>
          <a:xfrm>
            <a:off x="0" y="0"/>
            <a:ext cx="4020900" cy="5143500"/>
          </a:xfrm>
          <a:prstGeom prst="rect">
            <a:avLst/>
          </a:prstGeom>
          <a:noFill/>
          <a:ln>
            <a:noFill/>
          </a:ln>
        </p:spPr>
      </p:pic>
      <p:sp>
        <p:nvSpPr>
          <p:cNvPr id="179" name="Google Shape;179;p32"/>
          <p:cNvSpPr/>
          <p:nvPr/>
        </p:nvSpPr>
        <p:spPr>
          <a:xfrm>
            <a:off x="5162250" y="2593245"/>
            <a:ext cx="3237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p:nvPr/>
        </p:nvSpPr>
        <p:spPr>
          <a:xfrm>
            <a:off x="7496125" y="1553025"/>
            <a:ext cx="3237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2"/>
          <p:cNvSpPr/>
          <p:nvPr/>
        </p:nvSpPr>
        <p:spPr>
          <a:xfrm>
            <a:off x="7496125" y="2593245"/>
            <a:ext cx="3237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2"/>
          <p:cNvSpPr/>
          <p:nvPr/>
        </p:nvSpPr>
        <p:spPr>
          <a:xfrm>
            <a:off x="5162250" y="1553025"/>
            <a:ext cx="3237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p32">
            <a:extLst>
              <a:ext uri="{FF2B5EF4-FFF2-40B4-BE49-F238E27FC236}">
                <a16:creationId xmlns:a16="http://schemas.microsoft.com/office/drawing/2014/main" id="{6E37D5B4-6297-2EED-9F97-8AE7CD399950}"/>
              </a:ext>
            </a:extLst>
          </p:cNvPr>
          <p:cNvSpPr txBox="1">
            <a:spLocks/>
          </p:cNvSpPr>
          <p:nvPr/>
        </p:nvSpPr>
        <p:spPr>
          <a:xfrm>
            <a:off x="5423160" y="4306566"/>
            <a:ext cx="2133599" cy="36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Kreon"/>
              <a:buNone/>
              <a:defRPr sz="1800" b="1" i="0" u="none" strike="noStrike" cap="none">
                <a:solidFill>
                  <a:schemeClr val="dk2"/>
                </a:solidFill>
                <a:latin typeface="Kreon"/>
                <a:ea typeface="Kreon"/>
                <a:cs typeface="Kreon"/>
                <a:sym typeface="Kreon"/>
              </a:defRPr>
            </a:lvl1pPr>
            <a:lvl2pPr marL="914400" marR="0" lvl="1"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2pPr>
            <a:lvl3pPr marL="1371600" marR="0" lvl="2"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3pPr>
            <a:lvl4pPr marL="1828800" marR="0" lvl="3"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4pPr>
            <a:lvl5pPr marL="2286000" marR="0" lvl="4"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5pPr>
            <a:lvl6pPr marL="2743200" marR="0" lvl="5"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6pPr>
            <a:lvl7pPr marL="3200400" marR="0" lvl="6"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7pPr>
            <a:lvl8pPr marL="3657600" marR="0" lvl="7"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8pPr>
            <a:lvl9pPr marL="4114800" marR="0" lvl="8" indent="-317500" algn="ctr" rtl="0">
              <a:lnSpc>
                <a:spcPct val="100000"/>
              </a:lnSpc>
              <a:spcBef>
                <a:spcPts val="0"/>
              </a:spcBef>
              <a:spcAft>
                <a:spcPts val="0"/>
              </a:spcAft>
              <a:buClr>
                <a:schemeClr val="dk2"/>
              </a:buClr>
              <a:buSzPts val="1400"/>
              <a:buFont typeface="Kreon"/>
              <a:buNone/>
              <a:defRPr sz="1400" b="0" i="0" u="none" strike="noStrike" cap="none">
                <a:solidFill>
                  <a:schemeClr val="dk2"/>
                </a:solidFill>
                <a:latin typeface="Kreon"/>
                <a:ea typeface="Kreon"/>
                <a:cs typeface="Kreon"/>
                <a:sym typeface="Kreon"/>
              </a:defRPr>
            </a:lvl9pPr>
          </a:lstStyle>
          <a:p>
            <a:pPr marL="0" indent="0"/>
            <a:r>
              <a:rPr lang="es-CO" dirty="0"/>
              <a:t>Sistema Experto</a:t>
            </a:r>
          </a:p>
        </p:txBody>
      </p:sp>
      <p:sp>
        <p:nvSpPr>
          <p:cNvPr id="11" name="Google Shape;167;p32">
            <a:extLst>
              <a:ext uri="{FF2B5EF4-FFF2-40B4-BE49-F238E27FC236}">
                <a16:creationId xmlns:a16="http://schemas.microsoft.com/office/drawing/2014/main" id="{50CB05B4-B9DD-B9DC-E167-18DC5C05DF68}"/>
              </a:ext>
            </a:extLst>
          </p:cNvPr>
          <p:cNvSpPr txBox="1">
            <a:spLocks/>
          </p:cNvSpPr>
          <p:nvPr/>
        </p:nvSpPr>
        <p:spPr>
          <a:xfrm>
            <a:off x="6188610" y="3926960"/>
            <a:ext cx="602700" cy="364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800"/>
              <a:buFont typeface="Kreon"/>
              <a:buNone/>
              <a:defRPr sz="1800" b="1" i="0" u="none" strike="noStrike" cap="none">
                <a:solidFill>
                  <a:schemeClr val="dk2"/>
                </a:solidFill>
                <a:latin typeface="Kreon"/>
                <a:ea typeface="Kreon"/>
                <a:cs typeface="Kreon"/>
                <a:sym typeface="Kreon"/>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 dirty="0"/>
              <a:t>05</a:t>
            </a:r>
          </a:p>
        </p:txBody>
      </p:sp>
      <p:sp>
        <p:nvSpPr>
          <p:cNvPr id="12" name="Google Shape;182;p32">
            <a:extLst>
              <a:ext uri="{FF2B5EF4-FFF2-40B4-BE49-F238E27FC236}">
                <a16:creationId xmlns:a16="http://schemas.microsoft.com/office/drawing/2014/main" id="{F47E4740-6643-32A3-0C4F-E2E81DB618B3}"/>
              </a:ext>
            </a:extLst>
          </p:cNvPr>
          <p:cNvSpPr/>
          <p:nvPr/>
        </p:nvSpPr>
        <p:spPr>
          <a:xfrm>
            <a:off x="6328110" y="3747585"/>
            <a:ext cx="3237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1764725" y="2703500"/>
            <a:ext cx="5455500"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Introducción</a:t>
            </a:r>
            <a:endParaRPr dirty="0"/>
          </a:p>
        </p:txBody>
      </p:sp>
      <p:sp>
        <p:nvSpPr>
          <p:cNvPr id="189" name="Google Shape;189;p33"/>
          <p:cNvSpPr txBox="1">
            <a:spLocks noGrp="1"/>
          </p:cNvSpPr>
          <p:nvPr>
            <p:ph type="title" idx="2"/>
          </p:nvPr>
        </p:nvSpPr>
        <p:spPr>
          <a:xfrm>
            <a:off x="1764725" y="1911100"/>
            <a:ext cx="5455500" cy="7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4"/>
          <p:cNvSpPr txBox="1">
            <a:spLocks noGrp="1"/>
          </p:cNvSpPr>
          <p:nvPr>
            <p:ph type="body" idx="1"/>
          </p:nvPr>
        </p:nvSpPr>
        <p:spPr>
          <a:xfrm>
            <a:off x="157179" y="1901900"/>
            <a:ext cx="4414821" cy="2121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s-MX" sz="1400" dirty="0"/>
              <a:t>La nutrición es el conjunto de procesos mediante los cuales el organismo utiliza, transforma e incorpora a sus propios tejidos, una serie de sustancias (nutrientes) que han de cumplir tres fines básicos </a:t>
            </a:r>
          </a:p>
          <a:p>
            <a:pPr marL="0" lvl="0" indent="0" algn="l" rtl="0">
              <a:lnSpc>
                <a:spcPct val="100000"/>
              </a:lnSpc>
              <a:spcBef>
                <a:spcPts val="0"/>
              </a:spcBef>
              <a:spcAft>
                <a:spcPts val="0"/>
              </a:spcAft>
              <a:buNone/>
            </a:pPr>
            <a:endParaRPr lang="es-MX" sz="1400" dirty="0"/>
          </a:p>
          <a:p>
            <a:pPr marL="171450" indent="-171450"/>
            <a:r>
              <a:rPr lang="es-MX" sz="1200" dirty="0"/>
              <a:t>Suministrar la energía necesaria para el mantenimiento del organismo y sus funciones. </a:t>
            </a:r>
          </a:p>
          <a:p>
            <a:pPr marL="171450" indent="-171450"/>
            <a:r>
              <a:rPr lang="es-MX" sz="1200" dirty="0"/>
              <a:t>Proporcionar los materiales necesarios para la formación, renovación y reparación de estructuras corporales. </a:t>
            </a:r>
          </a:p>
          <a:p>
            <a:pPr marL="171450" indent="-171450"/>
            <a:r>
              <a:rPr lang="es-MX" sz="1200" dirty="0"/>
              <a:t>Suministrar las sustancias necesarias para regular el metabolismo [1]. </a:t>
            </a:r>
          </a:p>
          <a:p>
            <a:pPr marL="0" lvl="0" indent="0" algn="l" rtl="0">
              <a:lnSpc>
                <a:spcPct val="100000"/>
              </a:lnSpc>
              <a:spcBef>
                <a:spcPts val="0"/>
              </a:spcBef>
              <a:spcAft>
                <a:spcPts val="0"/>
              </a:spcAft>
              <a:buNone/>
            </a:pPr>
            <a:endParaRPr lang="es-MX" sz="1400" dirty="0"/>
          </a:p>
        </p:txBody>
      </p:sp>
      <p:pic>
        <p:nvPicPr>
          <p:cNvPr id="196" name="Google Shape;196;p34" descr="quotes"/>
          <p:cNvPicPr preferRelativeResize="0"/>
          <p:nvPr/>
        </p:nvPicPr>
        <p:blipFill rotWithShape="1">
          <a:blip r:embed="rId3">
            <a:alphaModFix/>
          </a:blip>
          <a:srcRect t="6017" b="6008"/>
          <a:stretch/>
        </p:blipFill>
        <p:spPr>
          <a:xfrm>
            <a:off x="4813000" y="0"/>
            <a:ext cx="4330974" cy="5143500"/>
          </a:xfrm>
          <a:prstGeom prst="rect">
            <a:avLst/>
          </a:prstGeom>
          <a:noFill/>
          <a:ln>
            <a:noFill/>
          </a:ln>
        </p:spPr>
      </p:pic>
      <p:grpSp>
        <p:nvGrpSpPr>
          <p:cNvPr id="197" name="Google Shape;197;p34"/>
          <p:cNvGrpSpPr/>
          <p:nvPr/>
        </p:nvGrpSpPr>
        <p:grpSpPr>
          <a:xfrm rot="-5400000">
            <a:off x="348300" y="191200"/>
            <a:ext cx="662400" cy="1359000"/>
            <a:chOff x="840225" y="0"/>
            <a:chExt cx="662400" cy="1359000"/>
          </a:xfrm>
        </p:grpSpPr>
        <p:sp>
          <p:nvSpPr>
            <p:cNvPr id="198" name="Google Shape;198;p34"/>
            <p:cNvSpPr/>
            <p:nvPr/>
          </p:nvSpPr>
          <p:spPr>
            <a:xfrm rot="5400000">
              <a:off x="395125" y="638700"/>
              <a:ext cx="13590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4"/>
            <p:cNvSpPr/>
            <p:nvPr/>
          </p:nvSpPr>
          <p:spPr>
            <a:xfrm rot="5400000">
              <a:off x="588725" y="638700"/>
              <a:ext cx="13590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4"/>
            <p:cNvSpPr/>
            <p:nvPr/>
          </p:nvSpPr>
          <p:spPr>
            <a:xfrm rot="5400000">
              <a:off x="201525" y="638700"/>
              <a:ext cx="13590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4"/>
            <p:cNvSpPr/>
            <p:nvPr/>
          </p:nvSpPr>
          <p:spPr>
            <a:xfrm rot="5400000">
              <a:off x="782325" y="638700"/>
              <a:ext cx="13590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266700" y="237401"/>
            <a:ext cx="7063740" cy="11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O" dirty="0"/>
              <a:t>Función principal del FIS (</a:t>
            </a:r>
            <a:r>
              <a:rPr lang="es-CO" dirty="0" err="1"/>
              <a:t>Fuzzy</a:t>
            </a:r>
            <a:r>
              <a:rPr lang="es-CO" dirty="0"/>
              <a:t> </a:t>
            </a:r>
            <a:r>
              <a:rPr lang="es-CO" dirty="0" err="1"/>
              <a:t>inference</a:t>
            </a:r>
            <a:r>
              <a:rPr lang="es-CO" dirty="0"/>
              <a:t> </a:t>
            </a:r>
            <a:r>
              <a:rPr lang="es-CO" dirty="0" err="1"/>
              <a:t>System</a:t>
            </a:r>
            <a:r>
              <a:rPr lang="es-CO" dirty="0"/>
              <a:t>):</a:t>
            </a:r>
            <a:endParaRPr dirty="0"/>
          </a:p>
        </p:txBody>
      </p:sp>
      <p:sp>
        <p:nvSpPr>
          <p:cNvPr id="207" name="Google Shape;207;p35"/>
          <p:cNvSpPr txBox="1">
            <a:spLocks noGrp="1"/>
          </p:cNvSpPr>
          <p:nvPr>
            <p:ph type="body" idx="1"/>
          </p:nvPr>
        </p:nvSpPr>
        <p:spPr>
          <a:xfrm>
            <a:off x="327660" y="1530101"/>
            <a:ext cx="8103115" cy="14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Se usará la inteligencia artificial para determinar la cantidad de kilocalorías y riesgo de contraer enfermedades, </a:t>
            </a:r>
            <a:r>
              <a:rPr lang="es-MX" dirty="0" err="1"/>
              <a:t>basandos</a:t>
            </a:r>
            <a:r>
              <a:rPr lang="es-MX" dirty="0"/>
              <a:t> en variables como edad, frecuencia de actividad física y frecuencia del consumo de bebidas alcohólicas o psicoactivas</a:t>
            </a:r>
            <a:endParaRPr dirty="0"/>
          </a:p>
        </p:txBody>
      </p:sp>
      <p:grpSp>
        <p:nvGrpSpPr>
          <p:cNvPr id="208" name="Google Shape;208;p35"/>
          <p:cNvGrpSpPr/>
          <p:nvPr/>
        </p:nvGrpSpPr>
        <p:grpSpPr>
          <a:xfrm>
            <a:off x="8439550" y="539500"/>
            <a:ext cx="704069" cy="662400"/>
            <a:chOff x="6613200" y="2209125"/>
            <a:chExt cx="2530800" cy="662400"/>
          </a:xfrm>
        </p:grpSpPr>
        <p:sp>
          <p:nvSpPr>
            <p:cNvPr id="209" name="Google Shape;209;p35"/>
            <p:cNvSpPr/>
            <p:nvPr/>
          </p:nvSpPr>
          <p:spPr>
            <a:xfrm rot="10800000">
              <a:off x="6613200" y="2402725"/>
              <a:ext cx="25308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rot="10800000">
              <a:off x="6613200" y="2596325"/>
              <a:ext cx="25308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rot="10800000">
              <a:off x="6613200" y="2209125"/>
              <a:ext cx="25308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rot="10800000">
              <a:off x="6613200" y="2789925"/>
              <a:ext cx="25308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 name="Google Shape;213;p35" descr="Title and text with bullets"/>
          <p:cNvPicPr preferRelativeResize="0"/>
          <p:nvPr/>
        </p:nvPicPr>
        <p:blipFill>
          <a:blip r:embed="rId3">
            <a:alphaModFix/>
          </a:blip>
          <a:stretch>
            <a:fillRect/>
          </a:stretch>
        </p:blipFill>
        <p:spPr>
          <a:xfrm>
            <a:off x="0" y="3238500"/>
            <a:ext cx="9144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266700" y="237401"/>
            <a:ext cx="7063740" cy="11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Función principal del sistema experto</a:t>
            </a:r>
            <a:endParaRPr dirty="0"/>
          </a:p>
        </p:txBody>
      </p:sp>
      <p:sp>
        <p:nvSpPr>
          <p:cNvPr id="207" name="Google Shape;207;p35"/>
          <p:cNvSpPr txBox="1">
            <a:spLocks noGrp="1"/>
          </p:cNvSpPr>
          <p:nvPr>
            <p:ph type="body" idx="1"/>
          </p:nvPr>
        </p:nvSpPr>
        <p:spPr>
          <a:xfrm>
            <a:off x="336435" y="1220500"/>
            <a:ext cx="8103115" cy="146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Dando uso a los indicadores de cantidad de kilocalorías, riesgo de contraer enfermedades, se recomendará una dieta a aquellas personas que quieran llevar una alimentación adecuada enfocada en cumplir los objetivos personales propuestos.</a:t>
            </a:r>
            <a:endParaRPr dirty="0"/>
          </a:p>
        </p:txBody>
      </p:sp>
      <p:grpSp>
        <p:nvGrpSpPr>
          <p:cNvPr id="208" name="Google Shape;208;p35"/>
          <p:cNvGrpSpPr/>
          <p:nvPr/>
        </p:nvGrpSpPr>
        <p:grpSpPr>
          <a:xfrm>
            <a:off x="8439550" y="539500"/>
            <a:ext cx="704069" cy="662400"/>
            <a:chOff x="6613200" y="2209125"/>
            <a:chExt cx="2530800" cy="662400"/>
          </a:xfrm>
        </p:grpSpPr>
        <p:sp>
          <p:nvSpPr>
            <p:cNvPr id="209" name="Google Shape;209;p35"/>
            <p:cNvSpPr/>
            <p:nvPr/>
          </p:nvSpPr>
          <p:spPr>
            <a:xfrm rot="10800000">
              <a:off x="6613200" y="2402725"/>
              <a:ext cx="25308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rot="10800000">
              <a:off x="6613200" y="2596325"/>
              <a:ext cx="25308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rot="10800000">
              <a:off x="6613200" y="2209125"/>
              <a:ext cx="25308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rot="10800000">
              <a:off x="6613200" y="2789925"/>
              <a:ext cx="25308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oogle Shape;578;p48" descr="Numbers">
            <a:extLst>
              <a:ext uri="{FF2B5EF4-FFF2-40B4-BE49-F238E27FC236}">
                <a16:creationId xmlns:a16="http://schemas.microsoft.com/office/drawing/2014/main" id="{6717C842-167A-9F57-47A8-D7E9E31AECCC}"/>
              </a:ext>
            </a:extLst>
          </p:cNvPr>
          <p:cNvPicPr preferRelativeResize="0"/>
          <p:nvPr/>
        </p:nvPicPr>
        <p:blipFill rotWithShape="1">
          <a:blip r:embed="rId3">
            <a:alphaModFix/>
          </a:blip>
          <a:srcRect/>
          <a:stretch/>
        </p:blipFill>
        <p:spPr>
          <a:xfrm>
            <a:off x="0" y="2762350"/>
            <a:ext cx="9144000" cy="2381150"/>
          </a:xfrm>
          <a:prstGeom prst="rect">
            <a:avLst/>
          </a:prstGeom>
          <a:noFill/>
          <a:ln>
            <a:noFill/>
          </a:ln>
        </p:spPr>
      </p:pic>
    </p:spTree>
    <p:extLst>
      <p:ext uri="{BB962C8B-B14F-4D97-AF65-F5344CB8AC3E}">
        <p14:creationId xmlns:p14="http://schemas.microsoft.com/office/powerpoint/2010/main" val="277231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1457672" y="2694100"/>
            <a:ext cx="6228655"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dirty="0"/>
              <a:t>Justificación</a:t>
            </a:r>
            <a:endParaRPr dirty="0"/>
          </a:p>
        </p:txBody>
      </p:sp>
      <p:sp>
        <p:nvSpPr>
          <p:cNvPr id="189" name="Google Shape;189;p33"/>
          <p:cNvSpPr txBox="1">
            <a:spLocks noGrp="1"/>
          </p:cNvSpPr>
          <p:nvPr>
            <p:ph type="title" idx="2"/>
          </p:nvPr>
        </p:nvSpPr>
        <p:spPr>
          <a:xfrm>
            <a:off x="1764725" y="1911100"/>
            <a:ext cx="5455500" cy="7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85090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713225" y="539500"/>
            <a:ext cx="7717800" cy="5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Justificación</a:t>
            </a:r>
            <a:endParaRPr dirty="0"/>
          </a:p>
        </p:txBody>
      </p:sp>
      <p:sp>
        <p:nvSpPr>
          <p:cNvPr id="220" name="Google Shape;220;p36"/>
          <p:cNvSpPr txBox="1">
            <a:spLocks noGrp="1"/>
          </p:cNvSpPr>
          <p:nvPr>
            <p:ph type="body" idx="1"/>
          </p:nvPr>
        </p:nvSpPr>
        <p:spPr>
          <a:xfrm>
            <a:off x="1137718" y="1654745"/>
            <a:ext cx="6868563" cy="23228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Para el presente trabajo se emplea la lógica difusa (LD) debido a la necesidad del uso de una diversidad de variables necesarias para establecer un diagnóstico nutricional. Además, para cada una de estas variables existen diferentes valores, que pueden cambiar con el tiempo en un mismo individuo, como por ejemplo la cantidad de calorías en el organismo, por lo que se deben trabajar bajo unos rangos con cierta incertidumbre y hacer un razonamiento aproximado. Finalmente se trabaja bajo la lógica difusa porque cada individuo tiene sus propias características y necesidades nutricionales por lo que el diagnostico nutricional no se puede generalizar a un solo valor de salida.</a:t>
            </a:r>
            <a:endParaRPr dirty="0"/>
          </a:p>
        </p:txBody>
      </p:sp>
      <p:grpSp>
        <p:nvGrpSpPr>
          <p:cNvPr id="223" name="Google Shape;223;p36"/>
          <p:cNvGrpSpPr/>
          <p:nvPr/>
        </p:nvGrpSpPr>
        <p:grpSpPr>
          <a:xfrm>
            <a:off x="0" y="1749825"/>
            <a:ext cx="713243" cy="662400"/>
            <a:chOff x="0" y="539500"/>
            <a:chExt cx="713100" cy="662400"/>
          </a:xfrm>
        </p:grpSpPr>
        <p:sp>
          <p:nvSpPr>
            <p:cNvPr id="224" name="Google Shape;224;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6"/>
          <p:cNvGrpSpPr/>
          <p:nvPr/>
        </p:nvGrpSpPr>
        <p:grpSpPr>
          <a:xfrm>
            <a:off x="8430751" y="1749825"/>
            <a:ext cx="713243" cy="662400"/>
            <a:chOff x="0" y="539500"/>
            <a:chExt cx="713100" cy="662400"/>
          </a:xfrm>
        </p:grpSpPr>
        <p:sp>
          <p:nvSpPr>
            <p:cNvPr id="231" name="Google Shape;231;p36"/>
            <p:cNvSpPr/>
            <p:nvPr/>
          </p:nvSpPr>
          <p:spPr>
            <a:xfrm>
              <a:off x="0" y="926700"/>
              <a:ext cx="713100" cy="81600"/>
            </a:xfrm>
            <a:prstGeom prst="rect">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6"/>
            <p:cNvSpPr/>
            <p:nvPr/>
          </p:nvSpPr>
          <p:spPr>
            <a:xfrm>
              <a:off x="0" y="733100"/>
              <a:ext cx="713100" cy="81600"/>
            </a:xfrm>
            <a:prstGeom prst="rect">
              <a:avLst/>
            </a:prstGeom>
            <a:solidFill>
              <a:srgbClr val="FE7F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a:off x="0" y="1120300"/>
              <a:ext cx="713100" cy="81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a:off x="0" y="539500"/>
              <a:ext cx="713100" cy="81600"/>
            </a:xfrm>
            <a:prstGeom prst="rect">
              <a:avLst/>
            </a:prstGeom>
            <a:solidFill>
              <a:srgbClr val="EF4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960120" y="2694100"/>
            <a:ext cx="7223759" cy="90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Descripción del FIS</a:t>
            </a:r>
            <a:endParaRPr sz="5400" dirty="0"/>
          </a:p>
        </p:txBody>
      </p:sp>
      <p:sp>
        <p:nvSpPr>
          <p:cNvPr id="189" name="Google Shape;189;p33"/>
          <p:cNvSpPr txBox="1">
            <a:spLocks noGrp="1"/>
          </p:cNvSpPr>
          <p:nvPr>
            <p:ph type="title" idx="2"/>
          </p:nvPr>
        </p:nvSpPr>
        <p:spPr>
          <a:xfrm>
            <a:off x="1764725" y="1911100"/>
            <a:ext cx="5455500" cy="7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526974791"/>
      </p:ext>
    </p:extLst>
  </p:cSld>
  <p:clrMapOvr>
    <a:masterClrMapping/>
  </p:clrMapOvr>
</p:sld>
</file>

<file path=ppt/theme/theme1.xml><?xml version="1.0" encoding="utf-8"?>
<a:theme xmlns:a="http://schemas.openxmlformats.org/drawingml/2006/main" name="Eat a Rainbow by Slidesgo">
  <a:themeElements>
    <a:clrScheme name="Simple Light">
      <a:dk1>
        <a:srgbClr val="38761D"/>
      </a:dk1>
      <a:lt1>
        <a:srgbClr val="FFFFFF"/>
      </a:lt1>
      <a:dk2>
        <a:srgbClr val="38761D"/>
      </a:dk2>
      <a:lt2>
        <a:srgbClr val="434343"/>
      </a:lt2>
      <a:accent1>
        <a:srgbClr val="93C47D"/>
      </a:accent1>
      <a:accent2>
        <a:srgbClr val="FE7F2D"/>
      </a:accent2>
      <a:accent3>
        <a:srgbClr val="EF476F"/>
      </a:accent3>
      <a:accent4>
        <a:srgbClr val="6AA84F"/>
      </a:accent4>
      <a:accent5>
        <a:srgbClr val="0097A7"/>
      </a:accent5>
      <a:accent6>
        <a:srgbClr val="B6D7A8"/>
      </a:accent6>
      <a:hlink>
        <a:srgbClr val="3876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Presentación en pantalla (16:9)</PresentationFormat>
  <Paragraphs>52</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Lato</vt:lpstr>
      <vt:lpstr>Kreon</vt:lpstr>
      <vt:lpstr>Arial</vt:lpstr>
      <vt:lpstr>Eat a Rainbow by Slidesgo</vt:lpstr>
      <vt:lpstr>NutryCopylot</vt:lpstr>
      <vt:lpstr>Tabla de contenido</vt:lpstr>
      <vt:lpstr>Introducción</vt:lpstr>
      <vt:lpstr>Presentación de PowerPoint</vt:lpstr>
      <vt:lpstr>Función principal del FIS (Fuzzy inference System):</vt:lpstr>
      <vt:lpstr>Función principal del sistema experto</vt:lpstr>
      <vt:lpstr>Justificación</vt:lpstr>
      <vt:lpstr>Justificación</vt:lpstr>
      <vt:lpstr>Descripción del FIS</vt:lpstr>
      <vt:lpstr>Variables Lingüísticas de entrada</vt:lpstr>
      <vt:lpstr>Conjuntos difusos de las variables Lingüísticas de entrada</vt:lpstr>
      <vt:lpstr>Variables Lingüísticas de salida</vt:lpstr>
      <vt:lpstr>Conjuntos difusos de las variables Lingüísticas de salida</vt:lpstr>
      <vt:lpstr>Interfaz – Matlab  Prolog</vt:lpstr>
      <vt:lpstr>Conclusiones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NutryCopylot</dc:title>
  <cp:lastModifiedBy>Cesar Augusto Ospina Muñoz</cp:lastModifiedBy>
  <cp:revision>1</cp:revision>
  <dcterms:modified xsi:type="dcterms:W3CDTF">2023-03-07T04:18:55Z</dcterms:modified>
</cp:coreProperties>
</file>